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8" r:id="rId2"/>
    <p:sldId id="1207" r:id="rId3"/>
    <p:sldId id="1208" r:id="rId4"/>
    <p:sldId id="1209" r:id="rId5"/>
    <p:sldId id="1228" r:id="rId6"/>
    <p:sldId id="1229" r:id="rId7"/>
    <p:sldId id="1230" r:id="rId8"/>
    <p:sldId id="1231" r:id="rId9"/>
    <p:sldId id="1232" r:id="rId10"/>
    <p:sldId id="1210" r:id="rId11"/>
    <p:sldId id="1212" r:id="rId12"/>
    <p:sldId id="1227" r:id="rId13"/>
    <p:sldId id="266" r:id="rId14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EEA747BE-E71A-E446-B1BB-830B9D59A6DF}">
          <p14:sldIdLst>
            <p14:sldId id="258"/>
            <p14:sldId id="1207"/>
            <p14:sldId id="1208"/>
            <p14:sldId id="1209"/>
            <p14:sldId id="1228"/>
            <p14:sldId id="1229"/>
            <p14:sldId id="1230"/>
            <p14:sldId id="1231"/>
            <p14:sldId id="1232"/>
            <p14:sldId id="1210"/>
            <p14:sldId id="1212"/>
            <p14:sldId id="1227"/>
            <p14:sldId id="266"/>
          </p14:sldIdLst>
        </p14:section>
        <p14:section name="Logos" id="{09951A08-C49E-204D-9859-66F17E3003E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F"/>
    <a:srgbClr val="FCFFEA"/>
    <a:srgbClr val="FFF9E4"/>
    <a:srgbClr val="FFF8E4"/>
    <a:srgbClr val="FFFADC"/>
    <a:srgbClr val="FFE8BC"/>
    <a:srgbClr val="F6F2CC"/>
    <a:srgbClr val="E7632F"/>
    <a:srgbClr val="FF2700"/>
    <a:srgbClr val="FF5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6" autoAdjust="0"/>
    <p:restoredTop sz="84756" autoAdjust="0"/>
  </p:normalViewPr>
  <p:slideViewPr>
    <p:cSldViewPr snapToGrid="0">
      <p:cViewPr varScale="1">
        <p:scale>
          <a:sx n="33" d="100"/>
          <a:sy n="33" d="100"/>
        </p:scale>
        <p:origin x="1147" y="67"/>
      </p:cViewPr>
      <p:guideLst/>
    </p:cSldViewPr>
  </p:slideViewPr>
  <p:outlineViewPr>
    <p:cViewPr>
      <p:scale>
        <a:sx n="33" d="100"/>
        <a:sy n="33" d="100"/>
      </p:scale>
      <p:origin x="0" y="-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-852"/>
    </p:cViewPr>
  </p:sorterViewPr>
  <p:notesViewPr>
    <p:cSldViewPr snapToGrid="0">
      <p:cViewPr varScale="1">
        <p:scale>
          <a:sx n="58" d="100"/>
          <a:sy n="58" d="100"/>
        </p:scale>
        <p:origin x="328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166B82-C783-4314-97DB-D73BCC91ABB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C6B7E5-55FF-4D0F-ACB4-8A1298461F46}">
      <dgm:prSet/>
      <dgm:spPr/>
      <dgm:t>
        <a:bodyPr/>
        <a:lstStyle/>
        <a:p>
          <a:r>
            <a:rPr lang="en-IN" b="1" dirty="0"/>
            <a:t>This a ecom tech website you can buy tech products  </a:t>
          </a:r>
          <a:endParaRPr lang="en-US" dirty="0"/>
        </a:p>
      </dgm:t>
    </dgm:pt>
    <dgm:pt modelId="{6FEBBDA1-81C4-4311-9ED7-1C11BA839B4B}" type="parTrans" cxnId="{F9B2E374-3920-4BBB-ACC7-611477FBE1EF}">
      <dgm:prSet/>
      <dgm:spPr/>
      <dgm:t>
        <a:bodyPr/>
        <a:lstStyle/>
        <a:p>
          <a:endParaRPr lang="en-US"/>
        </a:p>
      </dgm:t>
    </dgm:pt>
    <dgm:pt modelId="{0DE25A28-DE1C-47CC-AFB3-EC82E5D4B7AC}" type="sibTrans" cxnId="{F9B2E374-3920-4BBB-ACC7-611477FBE1EF}">
      <dgm:prSet/>
      <dgm:spPr/>
      <dgm:t>
        <a:bodyPr/>
        <a:lstStyle/>
        <a:p>
          <a:endParaRPr lang="en-US"/>
        </a:p>
      </dgm:t>
    </dgm:pt>
    <dgm:pt modelId="{C07080EE-9520-48D8-8038-5E61DA26487F}">
      <dgm:prSet/>
      <dgm:spPr/>
      <dgm:t>
        <a:bodyPr/>
        <a:lstStyle/>
        <a:p>
          <a:r>
            <a:rPr lang="en-IN" b="1" dirty="0"/>
            <a:t>This is developed using Django ,MySQL ,html ,CSS ,JavaScript ,sass, bootstrap, </a:t>
          </a:r>
          <a:r>
            <a:rPr lang="en-IN" b="1" dirty="0" err="1"/>
            <a:t>Fontansome</a:t>
          </a:r>
          <a:r>
            <a:rPr lang="en-IN" b="1" dirty="0"/>
            <a:t> and some other packages </a:t>
          </a:r>
          <a:endParaRPr lang="en-US" dirty="0"/>
        </a:p>
      </dgm:t>
    </dgm:pt>
    <dgm:pt modelId="{8993E238-9003-47D8-BD8E-B969F2378898}" type="parTrans" cxnId="{FE065D1E-52B8-48F2-A629-B4513E1055EA}">
      <dgm:prSet/>
      <dgm:spPr/>
      <dgm:t>
        <a:bodyPr/>
        <a:lstStyle/>
        <a:p>
          <a:endParaRPr lang="en-US"/>
        </a:p>
      </dgm:t>
    </dgm:pt>
    <dgm:pt modelId="{7573E2BA-37FC-4E69-B7C3-170F89D2393B}" type="sibTrans" cxnId="{FE065D1E-52B8-48F2-A629-B4513E1055EA}">
      <dgm:prSet/>
      <dgm:spPr/>
      <dgm:t>
        <a:bodyPr/>
        <a:lstStyle/>
        <a:p>
          <a:endParaRPr lang="en-US"/>
        </a:p>
      </dgm:t>
    </dgm:pt>
    <dgm:pt modelId="{D2629864-316B-469E-929E-E5F04D022AE3}">
      <dgm:prSet/>
      <dgm:spPr/>
      <dgm:t>
        <a:bodyPr/>
        <a:lstStyle/>
        <a:p>
          <a:r>
            <a:rPr lang="en-IN" b="1" dirty="0"/>
            <a:t>This website provide cyber security tools  for organisation and  student they buy some types of networking tools and security tools</a:t>
          </a:r>
          <a:endParaRPr lang="en-US" dirty="0"/>
        </a:p>
      </dgm:t>
    </dgm:pt>
    <dgm:pt modelId="{E0AA39E8-BD81-4AD4-8AA8-FF11930AA216}" type="parTrans" cxnId="{7CE4A811-481C-4DC8-BECA-7C7054FAB983}">
      <dgm:prSet/>
      <dgm:spPr/>
      <dgm:t>
        <a:bodyPr/>
        <a:lstStyle/>
        <a:p>
          <a:endParaRPr lang="en-US"/>
        </a:p>
      </dgm:t>
    </dgm:pt>
    <dgm:pt modelId="{281D5F9E-B07F-4572-BF55-EDDED95D9D48}" type="sibTrans" cxnId="{7CE4A811-481C-4DC8-BECA-7C7054FAB983}">
      <dgm:prSet/>
      <dgm:spPr/>
      <dgm:t>
        <a:bodyPr/>
        <a:lstStyle/>
        <a:p>
          <a:endParaRPr lang="en-US"/>
        </a:p>
      </dgm:t>
    </dgm:pt>
    <dgm:pt modelId="{BDF96B97-4839-46B4-A96C-D5B6363E3A39}" type="pres">
      <dgm:prSet presAssocID="{F2166B82-C783-4314-97DB-D73BCC91ABBC}" presName="vert0" presStyleCnt="0">
        <dgm:presLayoutVars>
          <dgm:dir/>
          <dgm:animOne val="branch"/>
          <dgm:animLvl val="lvl"/>
        </dgm:presLayoutVars>
      </dgm:prSet>
      <dgm:spPr/>
    </dgm:pt>
    <dgm:pt modelId="{D49205C6-4BCE-4661-945C-FCB7B35E44FD}" type="pres">
      <dgm:prSet presAssocID="{53C6B7E5-55FF-4D0F-ACB4-8A1298461F46}" presName="thickLine" presStyleLbl="alignNode1" presStyleIdx="0" presStyleCnt="3"/>
      <dgm:spPr/>
    </dgm:pt>
    <dgm:pt modelId="{EC19681B-0233-4834-BDE5-F2E2925ECBE8}" type="pres">
      <dgm:prSet presAssocID="{53C6B7E5-55FF-4D0F-ACB4-8A1298461F46}" presName="horz1" presStyleCnt="0"/>
      <dgm:spPr/>
    </dgm:pt>
    <dgm:pt modelId="{C3F3C2FA-F863-48A0-84A9-B290869CA84D}" type="pres">
      <dgm:prSet presAssocID="{53C6B7E5-55FF-4D0F-ACB4-8A1298461F46}" presName="tx1" presStyleLbl="revTx" presStyleIdx="0" presStyleCnt="3"/>
      <dgm:spPr/>
    </dgm:pt>
    <dgm:pt modelId="{5AD23A0A-4B59-4EB2-AF28-90EDF41C448C}" type="pres">
      <dgm:prSet presAssocID="{53C6B7E5-55FF-4D0F-ACB4-8A1298461F46}" presName="vert1" presStyleCnt="0"/>
      <dgm:spPr/>
    </dgm:pt>
    <dgm:pt modelId="{293FD2A8-D806-4187-8248-96D5991DFF79}" type="pres">
      <dgm:prSet presAssocID="{C07080EE-9520-48D8-8038-5E61DA26487F}" presName="thickLine" presStyleLbl="alignNode1" presStyleIdx="1" presStyleCnt="3"/>
      <dgm:spPr/>
    </dgm:pt>
    <dgm:pt modelId="{94089CEF-D46D-4C9E-8514-E03CFE2D1705}" type="pres">
      <dgm:prSet presAssocID="{C07080EE-9520-48D8-8038-5E61DA26487F}" presName="horz1" presStyleCnt="0"/>
      <dgm:spPr/>
    </dgm:pt>
    <dgm:pt modelId="{CB71E6AC-33EF-4E38-8451-BAFDB6611BCC}" type="pres">
      <dgm:prSet presAssocID="{C07080EE-9520-48D8-8038-5E61DA26487F}" presName="tx1" presStyleLbl="revTx" presStyleIdx="1" presStyleCnt="3"/>
      <dgm:spPr/>
    </dgm:pt>
    <dgm:pt modelId="{8885AE03-4582-4BF0-A291-DFCB7F7571F5}" type="pres">
      <dgm:prSet presAssocID="{C07080EE-9520-48D8-8038-5E61DA26487F}" presName="vert1" presStyleCnt="0"/>
      <dgm:spPr/>
    </dgm:pt>
    <dgm:pt modelId="{8B259CD7-495D-4ED2-B29F-0BC4E5769C7F}" type="pres">
      <dgm:prSet presAssocID="{D2629864-316B-469E-929E-E5F04D022AE3}" presName="thickLine" presStyleLbl="alignNode1" presStyleIdx="2" presStyleCnt="3"/>
      <dgm:spPr/>
    </dgm:pt>
    <dgm:pt modelId="{E29B7D81-4CF3-4C91-9FB8-055B38458BB8}" type="pres">
      <dgm:prSet presAssocID="{D2629864-316B-469E-929E-E5F04D022AE3}" presName="horz1" presStyleCnt="0"/>
      <dgm:spPr/>
    </dgm:pt>
    <dgm:pt modelId="{343CE961-62F9-4F11-95DB-B937EF62922A}" type="pres">
      <dgm:prSet presAssocID="{D2629864-316B-469E-929E-E5F04D022AE3}" presName="tx1" presStyleLbl="revTx" presStyleIdx="2" presStyleCnt="3"/>
      <dgm:spPr/>
    </dgm:pt>
    <dgm:pt modelId="{8FC9A024-A730-4CE5-A374-AD497D5FE789}" type="pres">
      <dgm:prSet presAssocID="{D2629864-316B-469E-929E-E5F04D022AE3}" presName="vert1" presStyleCnt="0"/>
      <dgm:spPr/>
    </dgm:pt>
  </dgm:ptLst>
  <dgm:cxnLst>
    <dgm:cxn modelId="{7CE4A811-481C-4DC8-BECA-7C7054FAB983}" srcId="{F2166B82-C783-4314-97DB-D73BCC91ABBC}" destId="{D2629864-316B-469E-929E-E5F04D022AE3}" srcOrd="2" destOrd="0" parTransId="{E0AA39E8-BD81-4AD4-8AA8-FF11930AA216}" sibTransId="{281D5F9E-B07F-4572-BF55-EDDED95D9D48}"/>
    <dgm:cxn modelId="{FE065D1E-52B8-48F2-A629-B4513E1055EA}" srcId="{F2166B82-C783-4314-97DB-D73BCC91ABBC}" destId="{C07080EE-9520-48D8-8038-5E61DA26487F}" srcOrd="1" destOrd="0" parTransId="{8993E238-9003-47D8-BD8E-B969F2378898}" sibTransId="{7573E2BA-37FC-4E69-B7C3-170F89D2393B}"/>
    <dgm:cxn modelId="{26E77E35-6E3A-4580-8B26-9243AEA93843}" type="presOf" srcId="{C07080EE-9520-48D8-8038-5E61DA26487F}" destId="{CB71E6AC-33EF-4E38-8451-BAFDB6611BCC}" srcOrd="0" destOrd="0" presId="urn:microsoft.com/office/officeart/2008/layout/LinedList"/>
    <dgm:cxn modelId="{8602A835-EC9A-43EE-9D33-1F6F1B19D32E}" type="presOf" srcId="{53C6B7E5-55FF-4D0F-ACB4-8A1298461F46}" destId="{C3F3C2FA-F863-48A0-84A9-B290869CA84D}" srcOrd="0" destOrd="0" presId="urn:microsoft.com/office/officeart/2008/layout/LinedList"/>
    <dgm:cxn modelId="{F9B2E374-3920-4BBB-ACC7-611477FBE1EF}" srcId="{F2166B82-C783-4314-97DB-D73BCC91ABBC}" destId="{53C6B7E5-55FF-4D0F-ACB4-8A1298461F46}" srcOrd="0" destOrd="0" parTransId="{6FEBBDA1-81C4-4311-9ED7-1C11BA839B4B}" sibTransId="{0DE25A28-DE1C-47CC-AFB3-EC82E5D4B7AC}"/>
    <dgm:cxn modelId="{B054FACD-FEA4-4182-8C22-37F61FCE1A04}" type="presOf" srcId="{D2629864-316B-469E-929E-E5F04D022AE3}" destId="{343CE961-62F9-4F11-95DB-B937EF62922A}" srcOrd="0" destOrd="0" presId="urn:microsoft.com/office/officeart/2008/layout/LinedList"/>
    <dgm:cxn modelId="{227F60E1-8709-4633-B6F1-C59F899B4443}" type="presOf" srcId="{F2166B82-C783-4314-97DB-D73BCC91ABBC}" destId="{BDF96B97-4839-46B4-A96C-D5B6363E3A39}" srcOrd="0" destOrd="0" presId="urn:microsoft.com/office/officeart/2008/layout/LinedList"/>
    <dgm:cxn modelId="{9786B510-FA8D-4C6F-9231-86A115C0D4D5}" type="presParOf" srcId="{BDF96B97-4839-46B4-A96C-D5B6363E3A39}" destId="{D49205C6-4BCE-4661-945C-FCB7B35E44FD}" srcOrd="0" destOrd="0" presId="urn:microsoft.com/office/officeart/2008/layout/LinedList"/>
    <dgm:cxn modelId="{C495C7B7-CE19-42C5-B075-C1676D2F417F}" type="presParOf" srcId="{BDF96B97-4839-46B4-A96C-D5B6363E3A39}" destId="{EC19681B-0233-4834-BDE5-F2E2925ECBE8}" srcOrd="1" destOrd="0" presId="urn:microsoft.com/office/officeart/2008/layout/LinedList"/>
    <dgm:cxn modelId="{89917980-243F-4519-AE95-C338C733AAE2}" type="presParOf" srcId="{EC19681B-0233-4834-BDE5-F2E2925ECBE8}" destId="{C3F3C2FA-F863-48A0-84A9-B290869CA84D}" srcOrd="0" destOrd="0" presId="urn:microsoft.com/office/officeart/2008/layout/LinedList"/>
    <dgm:cxn modelId="{8C1C4E92-1694-4CE1-8A0D-8979A8C68DDD}" type="presParOf" srcId="{EC19681B-0233-4834-BDE5-F2E2925ECBE8}" destId="{5AD23A0A-4B59-4EB2-AF28-90EDF41C448C}" srcOrd="1" destOrd="0" presId="urn:microsoft.com/office/officeart/2008/layout/LinedList"/>
    <dgm:cxn modelId="{98B7EE35-1CD4-4A87-82F6-32F7A22586B1}" type="presParOf" srcId="{BDF96B97-4839-46B4-A96C-D5B6363E3A39}" destId="{293FD2A8-D806-4187-8248-96D5991DFF79}" srcOrd="2" destOrd="0" presId="urn:microsoft.com/office/officeart/2008/layout/LinedList"/>
    <dgm:cxn modelId="{BF58EA8E-026F-46A4-81F7-37EBC49452F7}" type="presParOf" srcId="{BDF96B97-4839-46B4-A96C-D5B6363E3A39}" destId="{94089CEF-D46D-4C9E-8514-E03CFE2D1705}" srcOrd="3" destOrd="0" presId="urn:microsoft.com/office/officeart/2008/layout/LinedList"/>
    <dgm:cxn modelId="{0A9DD687-0B85-4199-A426-C4F5DAF911EA}" type="presParOf" srcId="{94089CEF-D46D-4C9E-8514-E03CFE2D1705}" destId="{CB71E6AC-33EF-4E38-8451-BAFDB6611BCC}" srcOrd="0" destOrd="0" presId="urn:microsoft.com/office/officeart/2008/layout/LinedList"/>
    <dgm:cxn modelId="{5743348D-5151-46CD-9ACD-7E61EEC8C8A7}" type="presParOf" srcId="{94089CEF-D46D-4C9E-8514-E03CFE2D1705}" destId="{8885AE03-4582-4BF0-A291-DFCB7F7571F5}" srcOrd="1" destOrd="0" presId="urn:microsoft.com/office/officeart/2008/layout/LinedList"/>
    <dgm:cxn modelId="{0F315F4E-3349-410B-8146-76E0FE9E0C0C}" type="presParOf" srcId="{BDF96B97-4839-46B4-A96C-D5B6363E3A39}" destId="{8B259CD7-495D-4ED2-B29F-0BC4E5769C7F}" srcOrd="4" destOrd="0" presId="urn:microsoft.com/office/officeart/2008/layout/LinedList"/>
    <dgm:cxn modelId="{0570BBC8-663B-4EC9-8674-59152381402D}" type="presParOf" srcId="{BDF96B97-4839-46B4-A96C-D5B6363E3A39}" destId="{E29B7D81-4CF3-4C91-9FB8-055B38458BB8}" srcOrd="5" destOrd="0" presId="urn:microsoft.com/office/officeart/2008/layout/LinedList"/>
    <dgm:cxn modelId="{0D0ED8D2-99C9-4CE8-BB33-5516180D67E9}" type="presParOf" srcId="{E29B7D81-4CF3-4C91-9FB8-055B38458BB8}" destId="{343CE961-62F9-4F11-95DB-B937EF62922A}" srcOrd="0" destOrd="0" presId="urn:microsoft.com/office/officeart/2008/layout/LinedList"/>
    <dgm:cxn modelId="{012BC5CB-5069-4B7E-A66F-3689DD1E64B8}" type="presParOf" srcId="{E29B7D81-4CF3-4C91-9FB8-055B38458BB8}" destId="{8FC9A024-A730-4CE5-A374-AD497D5FE7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205C6-4BCE-4661-945C-FCB7B35E44FD}">
      <dsp:nvSpPr>
        <dsp:cNvPr id="0" name=""/>
        <dsp:cNvSpPr/>
      </dsp:nvSpPr>
      <dsp:spPr>
        <a:xfrm>
          <a:off x="0" y="4985"/>
          <a:ext cx="129857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3C2FA-F863-48A0-84A9-B290869CA84D}">
      <dsp:nvSpPr>
        <dsp:cNvPr id="0" name=""/>
        <dsp:cNvSpPr/>
      </dsp:nvSpPr>
      <dsp:spPr>
        <a:xfrm>
          <a:off x="0" y="4985"/>
          <a:ext cx="12985750" cy="3400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1" kern="1200" dirty="0"/>
            <a:t>This a ecom tech website you can buy tech products  </a:t>
          </a:r>
          <a:endParaRPr lang="en-US" sz="4400" kern="1200" dirty="0"/>
        </a:p>
      </dsp:txBody>
      <dsp:txXfrm>
        <a:off x="0" y="4985"/>
        <a:ext cx="12985750" cy="3400276"/>
      </dsp:txXfrm>
    </dsp:sp>
    <dsp:sp modelId="{293FD2A8-D806-4187-8248-96D5991DFF79}">
      <dsp:nvSpPr>
        <dsp:cNvPr id="0" name=""/>
        <dsp:cNvSpPr/>
      </dsp:nvSpPr>
      <dsp:spPr>
        <a:xfrm>
          <a:off x="0" y="3405261"/>
          <a:ext cx="12985750" cy="0"/>
        </a:xfrm>
        <a:prstGeom prst="line">
          <a:avLst/>
        </a:prstGeom>
        <a:solidFill>
          <a:schemeClr val="accent2">
            <a:hueOff val="-1226195"/>
            <a:satOff val="-50000"/>
            <a:lumOff val="14804"/>
            <a:alphaOff val="0"/>
          </a:schemeClr>
        </a:solidFill>
        <a:ln w="12700" cap="flat" cmpd="sng" algn="ctr">
          <a:solidFill>
            <a:schemeClr val="accent2">
              <a:hueOff val="-1226195"/>
              <a:satOff val="-50000"/>
              <a:lumOff val="1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1E6AC-33EF-4E38-8451-BAFDB6611BCC}">
      <dsp:nvSpPr>
        <dsp:cNvPr id="0" name=""/>
        <dsp:cNvSpPr/>
      </dsp:nvSpPr>
      <dsp:spPr>
        <a:xfrm>
          <a:off x="0" y="3405261"/>
          <a:ext cx="12985750" cy="3400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1" kern="1200" dirty="0"/>
            <a:t>This is developed using Django ,MySQL ,html ,CSS ,JavaScript ,sass, bootstrap, </a:t>
          </a:r>
          <a:r>
            <a:rPr lang="en-IN" sz="4400" b="1" kern="1200" dirty="0" err="1"/>
            <a:t>Fontansome</a:t>
          </a:r>
          <a:r>
            <a:rPr lang="en-IN" sz="4400" b="1" kern="1200" dirty="0"/>
            <a:t> and some other packages </a:t>
          </a:r>
          <a:endParaRPr lang="en-US" sz="4400" kern="1200" dirty="0"/>
        </a:p>
      </dsp:txBody>
      <dsp:txXfrm>
        <a:off x="0" y="3405261"/>
        <a:ext cx="12985750" cy="3400276"/>
      </dsp:txXfrm>
    </dsp:sp>
    <dsp:sp modelId="{8B259CD7-495D-4ED2-B29F-0BC4E5769C7F}">
      <dsp:nvSpPr>
        <dsp:cNvPr id="0" name=""/>
        <dsp:cNvSpPr/>
      </dsp:nvSpPr>
      <dsp:spPr>
        <a:xfrm>
          <a:off x="0" y="6805538"/>
          <a:ext cx="12985750" cy="0"/>
        </a:xfrm>
        <a:prstGeom prst="line">
          <a:avLst/>
        </a:prstGeom>
        <a:solidFill>
          <a:schemeClr val="accent2">
            <a:hueOff val="-2452390"/>
            <a:satOff val="-100000"/>
            <a:lumOff val="29608"/>
            <a:alphaOff val="0"/>
          </a:schemeClr>
        </a:solidFill>
        <a:ln w="12700" cap="flat" cmpd="sng" algn="ctr">
          <a:solidFill>
            <a:schemeClr val="accent2">
              <a:hueOff val="-2452390"/>
              <a:satOff val="-100000"/>
              <a:lumOff val="2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CE961-62F9-4F11-95DB-B937EF62922A}">
      <dsp:nvSpPr>
        <dsp:cNvPr id="0" name=""/>
        <dsp:cNvSpPr/>
      </dsp:nvSpPr>
      <dsp:spPr>
        <a:xfrm>
          <a:off x="0" y="6805538"/>
          <a:ext cx="12985750" cy="3400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1" kern="1200" dirty="0"/>
            <a:t>This website provide cyber security tools  for organisation and  student they buy some types of networking tools and security tools</a:t>
          </a:r>
          <a:endParaRPr lang="en-US" sz="4400" kern="1200" dirty="0"/>
        </a:p>
      </dsp:txBody>
      <dsp:txXfrm>
        <a:off x="0" y="6805538"/>
        <a:ext cx="12985750" cy="3400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C9CC8-8346-44BF-9409-0ED63AFA1648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328A6-6224-4695-991B-762EDB38D0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02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4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1" b="15761"/>
          <a:stretch/>
        </p:blipFill>
        <p:spPr>
          <a:xfrm>
            <a:off x="0" y="-38100"/>
            <a:ext cx="24384000" cy="13754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>
            <a:extLst>
              <a:ext uri="{FF2B5EF4-FFF2-40B4-BE49-F238E27FC236}">
                <a16:creationId xmlns:a16="http://schemas.microsoft.com/office/drawing/2014/main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6200000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305" y="780158"/>
            <a:ext cx="609784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36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3" r:id="rId2"/>
    <p:sldLayoutId id="2147483702" r:id="rId3"/>
    <p:sldLayoutId id="2147483686" r:id="rId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RISHKUMAR023/Eshop.git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Shape 128">
            <a:extLst>
              <a:ext uri="{FF2B5EF4-FFF2-40B4-BE49-F238E27FC236}">
                <a16:creationId xmlns:a16="http://schemas.microsoft.com/office/drawing/2014/main" id="{97D4DFBF-7E53-49D1-AEA3-25FE2C479439}"/>
              </a:ext>
            </a:extLst>
          </p:cNvPr>
          <p:cNvSpPr/>
          <p:nvPr/>
        </p:nvSpPr>
        <p:spPr>
          <a:xfrm>
            <a:off x="1013898" y="6067772"/>
            <a:ext cx="24384000" cy="829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IN" altLang="zh-CN" sz="4200" dirty="0">
                <a:solidFill>
                  <a:schemeClr val="bg1"/>
                </a:solidFill>
                <a:latin typeface="+mj-ea"/>
                <a:cs typeface="FZLanTingHei-M-GBK"/>
                <a:sym typeface="FZLanTingHei-M-GBK"/>
              </a:rPr>
              <a:t>You can buy tech Product</a:t>
            </a:r>
            <a:endParaRPr lang="zh-CN" altLang="en-US" sz="4200" dirty="0">
              <a:solidFill>
                <a:schemeClr val="bg1"/>
              </a:solidFill>
              <a:latin typeface="+mj-ea"/>
              <a:cs typeface="FZLanTingHei-M-GBK"/>
              <a:sym typeface="FZLanTingHei-M-GBK"/>
            </a:endParaRPr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3E9F9831-56EF-4E4C-9781-C34526DB8E94}"/>
              </a:ext>
            </a:extLst>
          </p:cNvPr>
          <p:cNvSpPr/>
          <p:nvPr/>
        </p:nvSpPr>
        <p:spPr>
          <a:xfrm>
            <a:off x="1013898" y="4494298"/>
            <a:ext cx="24384000" cy="153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IN" sz="85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itchFamily="2" charset="0"/>
              </a:rPr>
              <a:t>Hack Me </a:t>
            </a:r>
            <a:endParaRPr sz="85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766F13EF-B0F3-4C57-AA35-EA333BAAA016}"/>
              </a:ext>
            </a:extLst>
          </p:cNvPr>
          <p:cNvSpPr/>
          <p:nvPr/>
        </p:nvSpPr>
        <p:spPr>
          <a:xfrm>
            <a:off x="1013898" y="8592051"/>
            <a:ext cx="24384000" cy="187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IN" sz="5400" b="1" i="0" dirty="0">
                <a:solidFill>
                  <a:schemeClr val="bg1"/>
                </a:solidFill>
                <a:effectLst/>
                <a:latin typeface="PingFangSC"/>
              </a:rPr>
              <a:t>Solo Hacker</a:t>
            </a: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endParaRPr sz="4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8" name="Shape 126">
            <a:extLst>
              <a:ext uri="{FF2B5EF4-FFF2-40B4-BE49-F238E27FC236}">
                <a16:creationId xmlns:a16="http://schemas.microsoft.com/office/drawing/2014/main" id="{8D2C67DC-B6F3-428F-98D1-FDBC9EE38B00}"/>
              </a:ext>
            </a:extLst>
          </p:cNvPr>
          <p:cNvSpPr/>
          <p:nvPr/>
        </p:nvSpPr>
        <p:spPr>
          <a:xfrm>
            <a:off x="1013898" y="9758268"/>
            <a:ext cx="24384000" cy="71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itchFamily="2" charset="0"/>
            </a:endParaRP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0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1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2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9" y="780158"/>
            <a:ext cx="6097844" cy="540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EC3723A-6500-4BDC-3ABE-809225557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23"/>
    </mc:Choice>
    <mc:Fallback xmlns="">
      <p:transition spd="slow" advTm="54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74" x="9182100" y="12509500"/>
          <p14:tracePt t="32932" x="4864100" y="12831763"/>
          <p14:tracePt t="32940" x="4895850" y="12388850"/>
          <p14:tracePt t="32947" x="4927600" y="11914188"/>
          <p14:tracePt t="32955" x="4927600" y="11503025"/>
          <p14:tracePt t="32963" x="4959350" y="11061700"/>
          <p14:tracePt t="32971" x="4959350" y="10650538"/>
          <p14:tracePt t="32979" x="4959350" y="10271125"/>
          <p14:tracePt t="32988" x="4959350" y="9891713"/>
          <p14:tracePt t="32996" x="4959350" y="9512300"/>
          <p14:tracePt t="33003" x="4959350" y="9228138"/>
          <p14:tracePt t="33011" x="4959350" y="8975725"/>
          <p14:tracePt t="33019" x="4959350" y="8691563"/>
          <p14:tracePt t="33027" x="4959350" y="8501063"/>
          <p14:tracePt t="33035" x="4959350" y="8216900"/>
          <p14:tracePt t="33043" x="4927600" y="8027988"/>
          <p14:tracePt t="33051" x="4864100" y="7805738"/>
          <p14:tracePt t="33060" x="4832350" y="7585075"/>
          <p14:tracePt t="33067" x="4800600" y="7364413"/>
          <p14:tracePt t="33075" x="4768850" y="7110413"/>
          <p14:tracePt t="33083" x="4706938" y="6953250"/>
          <p14:tracePt t="33092" x="4706938" y="6762750"/>
          <p14:tracePt t="33099" x="4706938" y="6637338"/>
          <p14:tracePt t="33110" x="4706938" y="6351588"/>
          <p14:tracePt t="33115" x="4675188" y="6130925"/>
          <p14:tracePt t="33123" x="4643438" y="5942013"/>
          <p14:tracePt t="33131" x="4643438" y="5657850"/>
          <p14:tracePt t="33140" x="4548188" y="5435600"/>
          <p14:tracePt t="33147" x="4516438" y="5246688"/>
          <p14:tracePt t="33155" x="4516438" y="5119688"/>
          <p14:tracePt t="33163" x="4516438" y="4867275"/>
          <p14:tracePt t="33171" x="4516438" y="4708525"/>
          <p14:tracePt t="33180" x="4516438" y="4583113"/>
          <p14:tracePt t="33187" x="4484688" y="4424363"/>
          <p14:tracePt t="33196" x="4484688" y="4329113"/>
          <p14:tracePt t="33203" x="4484688" y="4267200"/>
          <p14:tracePt t="33211" x="4484688" y="4203700"/>
          <p14:tracePt t="33219" x="4484688" y="4140200"/>
          <p14:tracePt t="33227" x="4484688" y="4108450"/>
          <p14:tracePt t="33235" x="4421188" y="4013200"/>
          <p14:tracePt t="33243" x="4421188" y="3981450"/>
          <p14:tracePt t="33260" x="4391025" y="3919538"/>
          <p14:tracePt t="33299" x="4391025" y="3887788"/>
          <p14:tracePt t="33571" x="4391025" y="3856038"/>
          <p14:tracePt t="33604" x="4391025" y="3824288"/>
          <p14:tracePt t="33612" x="4359275" y="3824288"/>
          <p14:tracePt t="33628" x="4327525" y="3792538"/>
          <p14:tracePt t="33651" x="4264025" y="3729038"/>
          <p14:tracePt t="33667" x="4168775" y="3665538"/>
          <p14:tracePt t="33675" x="4137025" y="3602038"/>
          <p14:tracePt t="33684" x="4011613" y="3476625"/>
          <p14:tracePt t="33692" x="3884613" y="3381375"/>
          <p14:tracePt t="33699" x="3821113" y="3349625"/>
          <p14:tracePt t="33709" x="3790950" y="3286125"/>
          <p14:tracePt t="33715" x="3663950" y="3192463"/>
          <p14:tracePt t="33723" x="3568700" y="3128963"/>
          <p14:tracePt t="33731" x="3505200" y="3001963"/>
          <p14:tracePt t="33739" x="3443288" y="2938463"/>
          <p14:tracePt t="33747" x="3411538" y="2908300"/>
          <p14:tracePt t="33755" x="3348038" y="2813050"/>
          <p14:tracePt t="33763" x="3316288" y="2749550"/>
          <p14:tracePt t="33771" x="3252788" y="2654300"/>
          <p14:tracePt t="33779" x="3221038" y="2622550"/>
          <p14:tracePt t="33787" x="3221038" y="2560638"/>
          <p14:tracePt t="33795" x="3221038" y="2497138"/>
          <p14:tracePt t="33803" x="3190875" y="2401888"/>
          <p14:tracePt t="33811" x="3190875" y="2306638"/>
          <p14:tracePt t="33819" x="3190875" y="2212975"/>
          <p14:tracePt t="33827" x="3190875" y="2085975"/>
          <p14:tracePt t="33835" x="3190875" y="1958975"/>
          <p14:tracePt t="33843" x="3190875" y="1895475"/>
          <p14:tracePt t="33852" x="3190875" y="1706563"/>
          <p14:tracePt t="33860" x="3284538" y="1579563"/>
          <p14:tracePt t="33868" x="3379788" y="1327150"/>
          <p14:tracePt t="33876" x="3443288" y="1169988"/>
          <p14:tracePt t="33883" x="3505200" y="1074738"/>
          <p14:tracePt t="33892" x="3600450" y="854075"/>
          <p14:tracePt t="33899" x="3663950" y="727075"/>
          <p14:tracePt t="33908" x="3759200" y="600075"/>
          <p14:tracePt t="33915" x="3821113" y="506413"/>
          <p14:tracePt t="33923" x="3852863" y="474663"/>
          <p14:tracePt t="33931" x="3852863" y="442913"/>
          <p14:tracePt t="33947" x="3884613" y="442913"/>
          <p14:tracePt t="33955" x="3948113" y="442913"/>
          <p14:tracePt t="33963" x="3979863" y="442913"/>
          <p14:tracePt t="33979" x="4075113" y="442913"/>
          <p14:tracePt t="33987" x="4075113" y="506413"/>
          <p14:tracePt t="33996" x="4106863" y="506413"/>
          <p14:tracePt t="34003" x="4106863" y="568325"/>
          <p14:tracePt t="34011" x="4106863" y="631825"/>
          <p14:tracePt t="34019" x="4106863" y="695325"/>
          <p14:tracePt t="34028" x="4106863" y="758825"/>
          <p14:tracePt t="34043" x="4106863" y="822325"/>
          <p14:tracePt t="34051" x="4043363" y="884238"/>
          <p14:tracePt t="34067" x="3979863" y="915988"/>
          <p14:tracePt t="34076" x="3948113" y="915988"/>
          <p14:tracePt t="34083" x="3916363" y="947738"/>
          <p14:tracePt t="34093" x="3852863" y="947738"/>
          <p14:tracePt t="34110" x="3759200" y="947738"/>
          <p14:tracePt t="34126" x="3727450" y="947738"/>
          <p14:tracePt t="34131" x="3695700" y="947738"/>
          <p14:tracePt t="34147" x="3663950" y="947738"/>
          <p14:tracePt t="34155" x="3632200" y="947738"/>
          <p14:tracePt t="34220" x="3632200" y="915988"/>
          <p14:tracePt t="34227" x="3695700" y="915988"/>
          <p14:tracePt t="34235" x="3759200" y="884238"/>
          <p14:tracePt t="34243" x="3884613" y="884238"/>
          <p14:tracePt t="34251" x="4043363" y="854075"/>
          <p14:tracePt t="34259" x="4168775" y="854075"/>
          <p14:tracePt t="34267" x="4295775" y="854075"/>
          <p14:tracePt t="34276" x="4421188" y="854075"/>
          <p14:tracePt t="34283" x="4484688" y="854075"/>
          <p14:tracePt t="34292" x="4548188" y="854075"/>
          <p14:tracePt t="34299" x="4548188" y="884238"/>
          <p14:tracePt t="34308" x="4579938" y="884238"/>
          <p14:tracePt t="34327" x="4611688" y="979488"/>
          <p14:tracePt t="34331" x="4611688" y="1042988"/>
          <p14:tracePt t="34339" x="4611688" y="1074738"/>
          <p14:tracePt t="34348" x="4611688" y="1169988"/>
          <p14:tracePt t="34355" x="4611688" y="1231900"/>
          <p14:tracePt t="34363" x="4484688" y="1358900"/>
          <p14:tracePt t="34371" x="4359275" y="1422400"/>
          <p14:tracePt t="34379" x="4232275" y="1547813"/>
          <p14:tracePt t="34387" x="4168775" y="1611313"/>
          <p14:tracePt t="34395" x="4106863" y="1674813"/>
          <p14:tracePt t="34403" x="4106863" y="1833563"/>
          <p14:tracePt t="34411" x="4075113" y="1990725"/>
          <p14:tracePt t="34419" x="4075113" y="2274888"/>
          <p14:tracePt t="34427" x="4075113" y="2590800"/>
          <p14:tracePt t="34435" x="4075113" y="3033713"/>
          <p14:tracePt t="34445" x="4075113" y="3444875"/>
          <p14:tracePt t="34451" x="4106863" y="3919538"/>
          <p14:tracePt t="34460" x="4391025" y="4583113"/>
          <p14:tracePt t="34467" x="4895850" y="5435600"/>
          <p14:tracePt t="34476" x="5559425" y="6321425"/>
          <p14:tracePt t="34483" x="6380163" y="7300913"/>
          <p14:tracePt t="34492" x="7548563" y="8375650"/>
          <p14:tracePt t="34499" x="9001125" y="9323388"/>
          <p14:tracePt t="34509" x="10612438" y="10302875"/>
          <p14:tracePt t="34515" x="12065000" y="11345863"/>
          <p14:tracePt t="34525" x="13771563" y="12136438"/>
          <p14:tracePt t="34531" x="15192375" y="12925425"/>
          <p14:tracePt t="34540" x="16392525" y="13589000"/>
          <p14:tracePt t="35955" x="0" y="0"/>
        </p14:tracePtLst>
        <p14:tracePtLst>
          <p14:tracePt t="39488" x="9118600" y="12573000"/>
          <p14:tracePt t="42499" x="0" y="0"/>
        </p14:tracePtLst>
        <p14:tracePtLst>
          <p14:tracePt t="43551" x="9232900" y="12623800"/>
          <p14:tracePt t="43811" x="3536950" y="13431838"/>
          <p14:tracePt t="43819" x="3475038" y="13241338"/>
          <p14:tracePt t="43828" x="3379788" y="13084175"/>
          <p14:tracePt t="43835" x="3316288" y="12861925"/>
          <p14:tracePt t="43843" x="3252788" y="12609513"/>
          <p14:tracePt t="43851" x="3252788" y="12420600"/>
          <p14:tracePt t="43859" x="3252788" y="12198350"/>
          <p14:tracePt t="43867" x="3252788" y="11820525"/>
          <p14:tracePt t="43875" x="3252788" y="11441113"/>
          <p14:tracePt t="43883" x="3284538" y="10902950"/>
          <p14:tracePt t="43891" x="3411538" y="10460038"/>
          <p14:tracePt t="43899" x="3536950" y="9986963"/>
          <p14:tracePt t="43908" x="3695700" y="9418638"/>
          <p14:tracePt t="43915" x="3884613" y="8848725"/>
          <p14:tracePt t="43924" x="4011613" y="8343900"/>
          <p14:tracePt t="43931" x="4137025" y="7742238"/>
          <p14:tracePt t="43940" x="4168775" y="7300913"/>
          <p14:tracePt t="43947" x="4295775" y="6889750"/>
          <p14:tracePt t="43957" x="4327525" y="6573838"/>
          <p14:tracePt t="43963" x="4327525" y="6383338"/>
          <p14:tracePt t="43971" x="4359275" y="6194425"/>
          <p14:tracePt t="43979" x="4359275" y="6099175"/>
          <p14:tracePt t="43987" x="4359275" y="5973763"/>
          <p14:tracePt t="43995" x="4359275" y="5942013"/>
          <p14:tracePt t="44003" x="4359275" y="5846763"/>
          <p14:tracePt t="44011" x="4359275" y="5815013"/>
          <p14:tracePt t="44019" x="4359275" y="5751513"/>
          <p14:tracePt t="44028" x="4359275" y="5626100"/>
          <p14:tracePt t="44035" x="4359275" y="5562600"/>
          <p14:tracePt t="44043" x="4359275" y="5435600"/>
          <p14:tracePt t="44051" x="4359275" y="5340350"/>
          <p14:tracePt t="44059" x="4359275" y="5151438"/>
          <p14:tracePt t="44067" x="4327525" y="4992688"/>
          <p14:tracePt t="44076" x="4295775" y="4867275"/>
          <p14:tracePt t="44083" x="4264025" y="4740275"/>
          <p14:tracePt t="44091" x="4264025" y="4583113"/>
          <p14:tracePt t="44099" x="4232275" y="4392613"/>
          <p14:tracePt t="44107" x="4232275" y="4297363"/>
          <p14:tracePt t="44115" x="4232275" y="4140200"/>
          <p14:tracePt t="44125" x="4232275" y="4013200"/>
          <p14:tracePt t="44131" x="4232275" y="3792538"/>
          <p14:tracePt t="44142" x="4232275" y="3602038"/>
          <p14:tracePt t="44147" x="4232275" y="3381375"/>
          <p14:tracePt t="44158" x="4232275" y="3128963"/>
          <p14:tracePt t="44163" x="4232275" y="3001963"/>
          <p14:tracePt t="44171" x="4232275" y="2844800"/>
          <p14:tracePt t="44179" x="4232275" y="2654300"/>
          <p14:tracePt t="44187" x="4232275" y="2560638"/>
          <p14:tracePt t="44195" x="4232275" y="2401888"/>
          <p14:tracePt t="44203" x="4232275" y="2243138"/>
          <p14:tracePt t="44211" x="4200525" y="2149475"/>
          <p14:tracePt t="44219" x="4137025" y="2022475"/>
          <p14:tracePt t="44227" x="4137025" y="1958975"/>
          <p14:tracePt t="44235" x="4137025" y="1865313"/>
          <p14:tracePt t="44243" x="4137025" y="1770063"/>
          <p14:tracePt t="44251" x="4106863" y="1674813"/>
          <p14:tracePt t="44259" x="4106863" y="1611313"/>
          <p14:tracePt t="44267" x="4106863" y="1579563"/>
          <p14:tracePt t="44276" x="4106863" y="1485900"/>
          <p14:tracePt t="44283" x="4106863" y="1454150"/>
          <p14:tracePt t="44292" x="4075113" y="1358900"/>
          <p14:tracePt t="44299" x="4075113" y="1327150"/>
          <p14:tracePt t="44307" x="4075113" y="1231900"/>
          <p14:tracePt t="44326" x="4011613" y="1138238"/>
          <p14:tracePt t="44331" x="4011613" y="1106488"/>
          <p14:tracePt t="44341" x="4011613" y="1074738"/>
          <p14:tracePt t="44347" x="4011613" y="1042988"/>
          <p14:tracePt t="44483" x="4011613" y="1011238"/>
          <p14:tracePt t="44507" x="4011613" y="979488"/>
          <p14:tracePt t="44515" x="4011613" y="947738"/>
          <p14:tracePt t="44531" x="4011613" y="915988"/>
          <p14:tracePt t="44547" x="4011613" y="884238"/>
          <p14:tracePt t="44883" x="3979863" y="884238"/>
          <p14:tracePt t="44892" x="3948113" y="884238"/>
          <p14:tracePt t="44900" x="3916363" y="884238"/>
          <p14:tracePt t="44907" x="3884613" y="884238"/>
          <p14:tracePt t="44916" x="3790950" y="884238"/>
          <p14:tracePt t="44923" x="3727450" y="884238"/>
          <p14:tracePt t="44931" x="3632200" y="884238"/>
          <p14:tracePt t="44941" x="3536950" y="884238"/>
          <p14:tracePt t="44947" x="3379788" y="915988"/>
          <p14:tracePt t="44957" x="3221038" y="979488"/>
          <p14:tracePt t="44963" x="3063875" y="1042988"/>
          <p14:tracePt t="44971" x="2874963" y="1074738"/>
          <p14:tracePt t="44979" x="2652713" y="1169988"/>
          <p14:tracePt t="44987" x="2559050" y="1200150"/>
          <p14:tracePt t="44995" x="2432050" y="1231900"/>
          <p14:tracePt t="45003" x="2368550" y="1263650"/>
          <p14:tracePt t="45011" x="2274888" y="1295400"/>
          <p14:tracePt t="45019" x="2211388" y="1358900"/>
          <p14:tracePt t="45027" x="2147888" y="1358900"/>
          <p14:tracePt t="45035" x="2084388" y="1390650"/>
          <p14:tracePt t="45043" x="1989138" y="1390650"/>
          <p14:tracePt t="45051" x="1927225" y="1390650"/>
          <p14:tracePt t="45060" x="1800225" y="1422400"/>
          <p14:tracePt t="45067" x="1736725" y="1485900"/>
          <p14:tracePt t="45075" x="1674813" y="1485900"/>
          <p14:tracePt t="45203" x="1768475" y="1485900"/>
          <p14:tracePt t="45211" x="1863725" y="1485900"/>
          <p14:tracePt t="45219" x="1927225" y="1485900"/>
          <p14:tracePt t="45227" x="2052638" y="1485900"/>
          <p14:tracePt t="45235" x="2147888" y="1485900"/>
          <p14:tracePt t="45243" x="2243138" y="1485900"/>
          <p14:tracePt t="45251" x="2336800" y="1485900"/>
          <p14:tracePt t="45259" x="2432050" y="1485900"/>
          <p14:tracePt t="45267" x="2463800" y="1485900"/>
          <p14:tracePt t="45275" x="2527300" y="1485900"/>
          <p14:tracePt t="45283" x="2559050" y="1485900"/>
          <p14:tracePt t="45339" x="2559050" y="1517650"/>
          <p14:tracePt t="45371" x="2559050" y="1579563"/>
          <p14:tracePt t="45380" x="2527300" y="1611313"/>
          <p14:tracePt t="45396" x="2432050" y="1611313"/>
          <p14:tracePt t="45403" x="2274888" y="1643063"/>
          <p14:tracePt t="45411" x="2179638" y="1674813"/>
          <p14:tracePt t="45419" x="1989138" y="1738313"/>
          <p14:tracePt t="45427" x="1895475" y="1738313"/>
          <p14:tracePt t="45435" x="1768475" y="1738313"/>
          <p14:tracePt t="45443" x="1611313" y="1738313"/>
          <p14:tracePt t="45451" x="1547813" y="1738313"/>
          <p14:tracePt t="45459" x="1389063" y="1738313"/>
          <p14:tracePt t="45467" x="1295400" y="1706563"/>
          <p14:tracePt t="45475" x="1200150" y="1674813"/>
          <p14:tracePt t="45483" x="1136650" y="1643063"/>
          <p14:tracePt t="45491" x="1136650" y="1611313"/>
          <p14:tracePt t="45499" x="1136650" y="1547813"/>
          <p14:tracePt t="45507" x="1136650" y="1485900"/>
          <p14:tracePt t="45515" x="1136650" y="1390650"/>
          <p14:tracePt t="45523" x="1136650" y="1327150"/>
          <p14:tracePt t="45531" x="1327150" y="1200150"/>
          <p14:tracePt t="45540" x="1516063" y="1074738"/>
          <p14:tracePt t="45547" x="1736725" y="1011238"/>
          <p14:tracePt t="45557" x="2179638" y="884238"/>
          <p14:tracePt t="45563" x="2620963" y="854075"/>
          <p14:tracePt t="45571" x="3284538" y="854075"/>
          <p14:tracePt t="45579" x="4168775" y="854075"/>
          <p14:tracePt t="45587" x="5211763" y="854075"/>
          <p14:tracePt t="45595" x="6411913" y="947738"/>
          <p14:tracePt t="45603" x="7391400" y="1231900"/>
          <p14:tracePt t="45611" x="8054975" y="1422400"/>
          <p14:tracePt t="45619" x="8686800" y="1706563"/>
          <p14:tracePt t="45627" x="9032875" y="1895475"/>
          <p14:tracePt t="45635" x="9255125" y="2085975"/>
          <p14:tracePt t="45643" x="9317038" y="2306638"/>
          <p14:tracePt t="45651" x="9317038" y="2590800"/>
          <p14:tracePt t="45659" x="9317038" y="2813050"/>
          <p14:tracePt t="45667" x="9159875" y="3160713"/>
          <p14:tracePt t="45675" x="8655050" y="3665538"/>
          <p14:tracePt t="45683" x="8054975" y="4171950"/>
          <p14:tracePt t="45691" x="7169150" y="4772025"/>
          <p14:tracePt t="45699" x="5780088" y="5372100"/>
          <p14:tracePt t="45708" x="4421188" y="5815013"/>
          <p14:tracePt t="45715" x="3159125" y="6257925"/>
          <p14:tracePt t="45724" x="2020888" y="6573838"/>
          <p14:tracePt t="45731" x="1011238" y="6669088"/>
          <p14:tracePt t="45741" x="379413" y="6731000"/>
          <p14:tracePt t="45844" x="1073150" y="6003925"/>
          <p14:tracePt t="45852" x="2052638" y="6003925"/>
          <p14:tracePt t="45859" x="3284538" y="6003925"/>
          <p14:tracePt t="45867" x="4391025" y="6099175"/>
          <p14:tracePt t="45875" x="4864100" y="6226175"/>
          <p14:tracePt t="45883" x="5211763" y="6351588"/>
          <p14:tracePt t="45891" x="5495925" y="6542088"/>
          <p14:tracePt t="45899" x="5622925" y="6794500"/>
          <p14:tracePt t="45907" x="5653088" y="7046913"/>
          <p14:tracePt t="45915" x="5653088" y="7332663"/>
          <p14:tracePt t="45923" x="5653088" y="7616825"/>
          <p14:tracePt t="45931" x="5591175" y="7932738"/>
          <p14:tracePt t="45940" x="5307013" y="8280400"/>
          <p14:tracePt t="45947" x="4959350" y="8501063"/>
          <p14:tracePt t="45957" x="4452938" y="8785225"/>
          <p14:tracePt t="45963" x="3916363" y="9007475"/>
          <p14:tracePt t="45971" x="3348038" y="9132888"/>
          <p14:tracePt t="45979" x="2811463" y="9196388"/>
          <p14:tracePt t="45987" x="2368550" y="9291638"/>
          <p14:tracePt t="45995" x="2179638" y="9323388"/>
          <p14:tracePt t="46003" x="2052638" y="9323388"/>
          <p14:tracePt t="46027" x="2020888" y="9323388"/>
          <p14:tracePt t="46035" x="1927225" y="9291638"/>
          <p14:tracePt t="46044" x="1895475" y="9132888"/>
          <p14:tracePt t="46051" x="1895475" y="8943975"/>
          <p14:tracePt t="46059" x="1895475" y="8659813"/>
          <p14:tracePt t="46067" x="1895475" y="8469313"/>
          <p14:tracePt t="46076" x="1989138" y="8312150"/>
          <p14:tracePt t="46083" x="2179638" y="8153400"/>
          <p14:tracePt t="46091" x="2336800" y="8089900"/>
          <p14:tracePt t="46099" x="2495550" y="8058150"/>
          <p14:tracePt t="46107" x="2559050" y="8058150"/>
          <p14:tracePt t="46115" x="2716213" y="8058150"/>
          <p14:tracePt t="46123" x="2843213" y="8058150"/>
          <p14:tracePt t="46131" x="3032125" y="8058150"/>
          <p14:tracePt t="46140" x="3252788" y="8185150"/>
          <p14:tracePt t="46147" x="3411538" y="8248650"/>
          <p14:tracePt t="46158" x="3536950" y="8375650"/>
          <p14:tracePt t="46163" x="3600450" y="8437563"/>
          <p14:tracePt t="46171" x="3663950" y="8501063"/>
          <p14:tracePt t="46179" x="3695700" y="8596313"/>
          <p14:tracePt t="46187" x="3695700" y="8628063"/>
          <p14:tracePt t="46195" x="3727450" y="8723313"/>
          <p14:tracePt t="46203" x="3727450" y="8753475"/>
          <p14:tracePt t="46211" x="3727450" y="8848725"/>
          <p14:tracePt t="46219" x="3695700" y="8880475"/>
          <p14:tracePt t="46227" x="3663950" y="8912225"/>
          <p14:tracePt t="46235" x="3600450" y="8943975"/>
          <p14:tracePt t="46243" x="3568700" y="8943975"/>
          <p14:tracePt t="46259" x="3568700" y="8975725"/>
          <p14:tracePt t="46283" x="3475038" y="8975725"/>
          <p14:tracePt t="46291" x="3443288" y="8975725"/>
          <p14:tracePt t="46299" x="3411538" y="8975725"/>
          <p14:tracePt t="46309" x="3316288" y="8912225"/>
          <p14:tracePt t="46315" x="3252788" y="8816975"/>
          <p14:tracePt t="46323" x="3221038" y="8691563"/>
          <p14:tracePt t="46331" x="3190875" y="8659813"/>
          <p14:tracePt t="46340" x="3190875" y="8596313"/>
          <p14:tracePt t="46371" x="3252788" y="8596313"/>
          <p14:tracePt t="46379" x="3443288" y="8596313"/>
          <p14:tracePt t="46387" x="3695700" y="8596313"/>
          <p14:tracePt t="46395" x="3979863" y="8659813"/>
          <p14:tracePt t="46403" x="4327525" y="8816975"/>
          <p14:tracePt t="46411" x="4548188" y="8848725"/>
          <p14:tracePt t="46419" x="4737100" y="8975725"/>
          <p14:tracePt t="46427" x="4895850" y="9039225"/>
          <p14:tracePt t="46435" x="5022850" y="9132888"/>
          <p14:tracePt t="46443" x="5084763" y="9164638"/>
          <p14:tracePt t="46451" x="5180013" y="9259888"/>
          <p14:tracePt t="46459" x="5180013" y="9291638"/>
          <p14:tracePt t="46467" x="5180013" y="9386888"/>
          <p14:tracePt t="46475" x="5180013" y="9448800"/>
          <p14:tracePt t="46483" x="5084763" y="9575800"/>
          <p14:tracePt t="46492" x="4832350" y="9702800"/>
          <p14:tracePt t="46499" x="4484688" y="9828213"/>
          <p14:tracePt t="46508" x="4106863" y="9923463"/>
          <p14:tracePt t="46515" x="3759200" y="9955213"/>
          <p14:tracePt t="46523" x="3505200" y="9955213"/>
          <p14:tracePt t="46531" x="3348038" y="10018713"/>
          <p14:tracePt t="46540" x="3252788" y="10018713"/>
          <p14:tracePt t="46547" x="3190875" y="10018713"/>
          <p14:tracePt t="46556" x="3095625" y="10018713"/>
          <p14:tracePt t="46563" x="3032125" y="10018713"/>
          <p14:tracePt t="46571" x="2968625" y="10018713"/>
          <p14:tracePt t="46587" x="2936875" y="10018713"/>
          <p14:tracePt t="46595" x="2936875" y="9986963"/>
          <p14:tracePt t="46611" x="3127375" y="9986963"/>
          <p14:tracePt t="46619" x="3475038" y="9986963"/>
          <p14:tracePt t="46627" x="3948113" y="9986963"/>
          <p14:tracePt t="46635" x="4452938" y="9986963"/>
          <p14:tracePt t="46643" x="4959350" y="9986963"/>
          <p14:tracePt t="46651" x="5243513" y="9986963"/>
          <p14:tracePt t="46659" x="5464175" y="10050463"/>
          <p14:tracePt t="46667" x="5622925" y="10113963"/>
          <p14:tracePt t="46675" x="5653088" y="10144125"/>
          <p14:tracePt t="46684" x="5684838" y="10144125"/>
          <p14:tracePt t="46693" x="5716588" y="10175875"/>
          <p14:tracePt t="46699" x="5716588" y="10239375"/>
          <p14:tracePt t="46707" x="5716588" y="10334625"/>
          <p14:tracePt t="46715" x="5591175" y="10460038"/>
          <p14:tracePt t="46723" x="5337175" y="10523538"/>
          <p14:tracePt t="46732" x="4991100" y="10650538"/>
          <p14:tracePt t="46739" x="4611688" y="10682288"/>
          <p14:tracePt t="46747" x="4327525" y="10682288"/>
          <p14:tracePt t="46757" x="4075113" y="10682288"/>
          <p14:tracePt t="46763" x="3884613" y="10682288"/>
          <p14:tracePt t="46771" x="3790950" y="10682288"/>
          <p14:tracePt t="46779" x="3695700" y="10682288"/>
          <p14:tracePt t="46787" x="3632200" y="10682288"/>
          <p14:tracePt t="46795" x="3568700" y="10650538"/>
          <p14:tracePt t="46803" x="3505200" y="10618788"/>
          <p14:tracePt t="46811" x="3475038" y="10587038"/>
          <p14:tracePt t="46819" x="3475038" y="10555288"/>
          <p14:tracePt t="46843" x="3475038" y="10491788"/>
          <p14:tracePt t="46851" x="3568700" y="10429875"/>
          <p14:tracePt t="46860" x="3916363" y="10398125"/>
          <p14:tracePt t="46867" x="4327525" y="10334625"/>
          <p14:tracePt t="46875" x="4768850" y="10271125"/>
          <p14:tracePt t="46883" x="5180013" y="10271125"/>
          <p14:tracePt t="46891" x="5527675" y="10271125"/>
          <p14:tracePt t="46899" x="5748338" y="10271125"/>
          <p14:tracePt t="46907" x="5843588" y="10271125"/>
          <p14:tracePt t="46915" x="5875338" y="10271125"/>
          <p14:tracePt t="46947" x="5843588" y="10271125"/>
          <p14:tracePt t="46956" x="5653088" y="10271125"/>
          <p14:tracePt t="46963" x="5275263" y="10366375"/>
          <p14:tracePt t="46971" x="4832350" y="10429875"/>
          <p14:tracePt t="46979" x="4359275" y="10460038"/>
          <p14:tracePt t="46987" x="3884613" y="10460038"/>
          <p14:tracePt t="46995" x="3505200" y="10460038"/>
          <p14:tracePt t="47003" x="3190875" y="10460038"/>
          <p14:tracePt t="47011" x="3000375" y="10460038"/>
          <p14:tracePt t="47019" x="2874963" y="10460038"/>
          <p14:tracePt t="47027" x="2716213" y="10460038"/>
          <p14:tracePt t="47035" x="2620963" y="10398125"/>
          <p14:tracePt t="47043" x="2495550" y="10302875"/>
          <p14:tracePt t="47051" x="2432050" y="10239375"/>
          <p14:tracePt t="47059" x="2432050" y="10207625"/>
          <p14:tracePt t="47123" x="2463800" y="10207625"/>
          <p14:tracePt t="47132" x="2527300" y="10207625"/>
          <p14:tracePt t="47139" x="2590800" y="10207625"/>
          <p14:tracePt t="47147" x="2652713" y="10207625"/>
          <p14:tracePt t="47157" x="2716213" y="10207625"/>
          <p14:tracePt t="47163" x="2747963" y="10207625"/>
          <p14:tracePt t="47171" x="2843213" y="10207625"/>
          <p14:tracePt t="47460" x="2874963" y="10175875"/>
          <p14:tracePt t="47684" x="2874963" y="10113963"/>
          <p14:tracePt t="47699" x="2874963" y="10050463"/>
          <p14:tracePt t="47708" x="2874963" y="10018713"/>
          <p14:tracePt t="47715" x="2874963" y="9955213"/>
          <p14:tracePt t="47724" x="2874963" y="9891713"/>
          <p14:tracePt t="47731" x="2874963" y="9859963"/>
          <p14:tracePt t="47740" x="2874963" y="9828213"/>
          <p14:tracePt t="47756" x="2747963" y="9671050"/>
          <p14:tracePt t="47763" x="2716213" y="9575800"/>
          <p14:tracePt t="47773" x="2652713" y="9544050"/>
          <p14:tracePt t="47780" x="2559050" y="9448800"/>
          <p14:tracePt t="47787" x="2527300" y="9386888"/>
          <p14:tracePt t="47796" x="2432050" y="9323388"/>
          <p14:tracePt t="47803" x="2368550" y="9228138"/>
          <p14:tracePt t="47811" x="2274888" y="9164638"/>
          <p14:tracePt t="47819" x="2147888" y="9039225"/>
          <p14:tracePt t="47827" x="2084388" y="8975725"/>
          <p14:tracePt t="47835" x="1958975" y="8848725"/>
          <p14:tracePt t="47843" x="1927225" y="8816975"/>
          <p14:tracePt t="47851" x="1831975" y="8753475"/>
          <p14:tracePt t="47859" x="1800225" y="8723313"/>
          <p14:tracePt t="47867" x="1768475" y="8691563"/>
          <p14:tracePt t="47876" x="1736725" y="8659813"/>
          <p14:tracePt t="47883" x="1736725" y="8628063"/>
          <p14:tracePt t="47891" x="1674813" y="8596313"/>
          <p14:tracePt t="47899" x="1674813" y="8564563"/>
          <p14:tracePt t="47915" x="1674813" y="8532813"/>
          <p14:tracePt t="47923" x="1674813" y="8501063"/>
          <p14:tracePt t="47939" x="1736725" y="8437563"/>
          <p14:tracePt t="47947" x="1863725" y="8437563"/>
          <p14:tracePt t="47958" x="2116138" y="8437563"/>
          <p14:tracePt t="47963" x="2495550" y="8437563"/>
          <p14:tracePt t="47971" x="2968625" y="8437563"/>
          <p14:tracePt t="47979" x="3411538" y="8437563"/>
          <p14:tracePt t="47987" x="3884613" y="8437563"/>
          <p14:tracePt t="47995" x="4421188" y="8437563"/>
          <p14:tracePt t="48003" x="4927600" y="8437563"/>
          <p14:tracePt t="48011" x="5432425" y="8437563"/>
          <p14:tracePt t="48019" x="5907088" y="8437563"/>
          <p14:tracePt t="48027" x="6159500" y="8469313"/>
          <p14:tracePt t="48035" x="6348413" y="8532813"/>
          <p14:tracePt t="48043" x="6443663" y="8564563"/>
          <p14:tracePt t="48051" x="6507163" y="8628063"/>
          <p14:tracePt t="48059" x="6538913" y="8691563"/>
          <p14:tracePt t="48067" x="6538913" y="8848725"/>
          <p14:tracePt t="48075" x="6538913" y="8943975"/>
          <p14:tracePt t="48083" x="6443663" y="9132888"/>
          <p14:tracePt t="48091" x="6159500" y="9259888"/>
          <p14:tracePt t="48099" x="5907088" y="9386888"/>
          <p14:tracePt t="48107" x="5495925" y="9448800"/>
          <p14:tracePt t="48115" x="5116513" y="9544050"/>
          <p14:tracePt t="48123" x="4548188" y="9734550"/>
          <p14:tracePt t="48131" x="4137025" y="9766300"/>
          <p14:tracePt t="48141" x="3663950" y="9859963"/>
          <p14:tracePt t="48147" x="3159125" y="9859963"/>
          <p14:tracePt t="48156" x="2684463" y="9859963"/>
          <p14:tracePt t="48163" x="2243138" y="9859963"/>
          <p14:tracePt t="48171" x="1958975" y="9859963"/>
          <p14:tracePt t="48180" x="1768475" y="9859963"/>
          <p14:tracePt t="48188" x="1674813" y="9859963"/>
          <p14:tracePt t="48196" x="1547813" y="9796463"/>
          <p14:tracePt t="48204" x="1452563" y="9734550"/>
          <p14:tracePt t="48212" x="1327150" y="9575800"/>
          <p14:tracePt t="48219" x="1295400" y="9480550"/>
          <p14:tracePt t="48227" x="1263650" y="9323388"/>
          <p14:tracePt t="48235" x="1263650" y="9164638"/>
          <p14:tracePt t="48243" x="1263650" y="9007475"/>
          <p14:tracePt t="48251" x="1327150" y="8880475"/>
          <p14:tracePt t="48259" x="1611313" y="8753475"/>
          <p14:tracePt t="48267" x="1831975" y="8628063"/>
          <p14:tracePt t="48275" x="2274888" y="8469313"/>
          <p14:tracePt t="48283" x="2684463" y="8437563"/>
          <p14:tracePt t="48292" x="3159125" y="8405813"/>
          <p14:tracePt t="48299" x="3727450" y="8405813"/>
          <p14:tracePt t="48308" x="4264025" y="8405813"/>
          <p14:tracePt t="48315" x="4675188" y="8405813"/>
          <p14:tracePt t="48323" x="4959350" y="8405813"/>
          <p14:tracePt t="48331" x="5211763" y="8501063"/>
          <p14:tracePt t="48340" x="5337175" y="8564563"/>
          <p14:tracePt t="48347" x="5464175" y="8691563"/>
          <p14:tracePt t="48357" x="5527675" y="8785225"/>
          <p14:tracePt t="48363" x="5527675" y="8880475"/>
          <p14:tracePt t="48374" x="5527675" y="8975725"/>
          <p14:tracePt t="48379" x="5527675" y="9070975"/>
          <p14:tracePt t="48387" x="5527675" y="9164638"/>
          <p14:tracePt t="48395" x="5337175" y="9259888"/>
          <p14:tracePt t="48403" x="4927600" y="9386888"/>
          <p14:tracePt t="48411" x="4452938" y="9544050"/>
          <p14:tracePt t="48419" x="3727450" y="9607550"/>
          <p14:tracePt t="48427" x="3000375" y="9702800"/>
          <p14:tracePt t="48435" x="2336800" y="9828213"/>
          <p14:tracePt t="48444" x="1863725" y="9891713"/>
          <p14:tracePt t="48451" x="1484313" y="9923463"/>
          <p14:tracePt t="48459" x="1104900" y="9986963"/>
          <p14:tracePt t="48467" x="852488" y="10018713"/>
          <p14:tracePt t="48475" x="788988" y="10018713"/>
          <p14:tracePt t="48483" x="727075" y="10018713"/>
          <p14:tracePt t="48491" x="695325" y="10018713"/>
          <p14:tracePt t="48499" x="663575" y="10018713"/>
          <p14:tracePt t="48507" x="631825" y="10018713"/>
          <p14:tracePt t="48515" x="600075" y="10018713"/>
          <p14:tracePt t="48524" x="600075" y="9986963"/>
          <p14:tracePt t="48531" x="663575" y="9891713"/>
          <p14:tracePt t="48540" x="979488" y="9734550"/>
          <p14:tracePt t="48547" x="1295400" y="9607550"/>
          <p14:tracePt t="48557" x="1736725" y="9418638"/>
          <p14:tracePt t="48563" x="2305050" y="9291638"/>
          <p14:tracePt t="48573" x="2779713" y="9196388"/>
          <p14:tracePt t="48579" x="3505200" y="9132888"/>
          <p14:tracePt t="48587" x="4232275" y="9007475"/>
          <p14:tracePt t="48595" x="5053013" y="8975725"/>
          <p14:tracePt t="48603" x="5811838" y="8975725"/>
          <p14:tracePt t="48611" x="6600825" y="8975725"/>
          <p14:tracePt t="48619" x="7169150" y="8975725"/>
          <p14:tracePt t="48627" x="7612063" y="8975725"/>
          <p14:tracePt t="48635" x="7991475" y="8975725"/>
          <p14:tracePt t="48643" x="8180388" y="9039225"/>
          <p14:tracePt t="48651" x="8275638" y="9070975"/>
          <p14:tracePt t="48659" x="8339138" y="9132888"/>
          <p14:tracePt t="48668" x="8370888" y="9164638"/>
          <p14:tracePt t="48676" x="8370888" y="9228138"/>
          <p14:tracePt t="48683" x="8370888" y="9355138"/>
          <p14:tracePt t="48691" x="8370888" y="9480550"/>
          <p14:tracePt t="48699" x="8370888" y="9575800"/>
          <p14:tracePt t="48707" x="8116888" y="9766300"/>
          <p14:tracePt t="48715" x="7864475" y="9955213"/>
          <p14:tracePt t="48723" x="7548563" y="10050463"/>
          <p14:tracePt t="48731" x="7138988" y="10175875"/>
          <p14:tracePt t="48739" x="6727825" y="10366375"/>
          <p14:tracePt t="48747" x="6284913" y="10460038"/>
          <p14:tracePt t="48756" x="5907088" y="10618788"/>
          <p14:tracePt t="48763" x="5527675" y="10714038"/>
          <p14:tracePt t="48771" x="5368925" y="10777538"/>
          <p14:tracePt t="48779" x="5243513" y="10871200"/>
          <p14:tracePt t="48836" x="5211763" y="10871200"/>
          <p14:tracePt t="48851" x="5180013" y="10871200"/>
          <p14:tracePt t="48859" x="5243513" y="10807700"/>
          <p14:tracePt t="48867" x="5400675" y="10745788"/>
          <p14:tracePt t="48875" x="5780088" y="10714038"/>
          <p14:tracePt t="48883" x="6253163" y="10682288"/>
          <p14:tracePt t="48892" x="7169150" y="10682288"/>
          <p14:tracePt t="48899" x="8812213" y="10682288"/>
          <p14:tracePt t="48908" x="10360025" y="10714038"/>
          <p14:tracePt t="48915" x="11780838" y="10966450"/>
          <p14:tracePt t="48923" x="13328650" y="11377613"/>
          <p14:tracePt t="48931" x="14687550" y="11820525"/>
          <p14:tracePt t="48940" x="15635288" y="12104688"/>
          <p14:tracePt t="48947" x="16392525" y="12484100"/>
          <p14:tracePt t="48957" x="16898938" y="12704763"/>
          <p14:tracePt t="48963" x="17276763" y="12925425"/>
          <p14:tracePt t="48974" x="17435513" y="13084175"/>
          <p14:tracePt t="48979" x="17529175" y="13336588"/>
          <p14:tracePt t="48987" x="17529175" y="13527088"/>
          <p14:tracePt t="49131" x="8275638" y="13495338"/>
          <p14:tracePt t="49139" x="8243888" y="13336588"/>
          <p14:tracePt t="49147" x="8180388" y="13052425"/>
          <p14:tracePt t="49156" x="8180388" y="12831763"/>
          <p14:tracePt t="49163" x="8180388" y="12736513"/>
          <p14:tracePt t="49171" x="8339138" y="12546013"/>
          <p14:tracePt t="49179" x="8686800" y="12293600"/>
          <p14:tracePt t="49187" x="9191625" y="12104688"/>
          <p14:tracePt t="49195" x="9886950" y="11914188"/>
          <p14:tracePt t="49203" x="10707688" y="11788775"/>
          <p14:tracePt t="49211" x="11718925" y="11630025"/>
          <p14:tracePt t="49219" x="12887325" y="11630025"/>
          <p14:tracePt t="49227" x="13835063" y="11630025"/>
          <p14:tracePt t="49235" x="14371638" y="11630025"/>
          <p14:tracePt t="49243" x="14939963" y="11630025"/>
          <p14:tracePt t="49251" x="15255875" y="11630025"/>
          <p14:tracePt t="49259" x="15508288" y="11630025"/>
          <p14:tracePt t="49267" x="15603538" y="11630025"/>
          <p14:tracePt t="49275" x="15667038" y="11630025"/>
          <p14:tracePt t="49283" x="15697200" y="11630025"/>
          <p14:tracePt t="49291" x="15728950" y="11630025"/>
          <p14:tracePt t="49307" x="15760700" y="11630025"/>
          <p14:tracePt t="49325" x="15760700" y="11661775"/>
          <p14:tracePt t="49372" x="15760700" y="11693525"/>
          <p14:tracePt t="49379" x="15728950" y="11693525"/>
          <p14:tracePt t="49419" x="15667038" y="11693525"/>
          <p14:tracePt t="49427" x="15635288" y="11693525"/>
          <p14:tracePt t="49436" x="15540038" y="11693525"/>
          <p14:tracePt t="49443" x="15508288" y="11693525"/>
          <p14:tracePt t="49451" x="15444788" y="11693525"/>
          <p14:tracePt t="49459" x="15382875" y="11693525"/>
          <p14:tracePt t="49467" x="15351125" y="11693525"/>
          <p14:tracePt t="49475" x="15319375" y="11693525"/>
          <p14:tracePt t="49483" x="15287625" y="11693525"/>
          <p14:tracePt t="49955" x="15255875" y="11661775"/>
          <p14:tracePt t="50227" x="15255875" y="11630025"/>
          <p14:tracePt t="50331" x="15224125" y="11598275"/>
          <p14:tracePt t="50339" x="15192375" y="11566525"/>
          <p14:tracePt t="50531" x="15192375" y="11534775"/>
          <p14:tracePt t="50715" x="15160625" y="11472863"/>
          <p14:tracePt t="50724" x="15097125" y="11441113"/>
          <p14:tracePt t="50739" x="15003463" y="11409363"/>
          <p14:tracePt t="50747" x="14908213" y="11409363"/>
          <p14:tracePt t="50757" x="14812963" y="11377613"/>
          <p14:tracePt t="50763" x="14655800" y="11377613"/>
          <p14:tracePt t="50774" x="14466888" y="11377613"/>
          <p14:tracePt t="50779" x="14308138" y="11377613"/>
          <p14:tracePt t="50787" x="14023975" y="11377613"/>
          <p14:tracePt t="50796" x="13835063" y="11377613"/>
          <p14:tracePt t="50804" x="13550900" y="11377613"/>
          <p14:tracePt t="50812" x="13360400" y="11377613"/>
          <p14:tracePt t="50819" x="13171488" y="11377613"/>
          <p14:tracePt t="50827" x="13012738" y="11377613"/>
          <p14:tracePt t="50835" x="12887325" y="11377613"/>
          <p14:tracePt t="50843" x="12728575" y="11377613"/>
          <p14:tracePt t="50851" x="12571413" y="11377613"/>
          <p14:tracePt t="50859" x="12444413" y="11377613"/>
          <p14:tracePt t="50867" x="12319000" y="11377613"/>
          <p14:tracePt t="50875" x="12287250" y="11377613"/>
          <p14:tracePt t="50883" x="12192000" y="11377613"/>
          <p14:tracePt t="50891" x="12128500" y="11409363"/>
          <p14:tracePt t="50915" x="12096750" y="11409363"/>
          <p14:tracePt t="50931" x="12034838" y="11472863"/>
          <p14:tracePt t="50939" x="11971338" y="11566525"/>
          <p14:tracePt t="50947" x="11876088" y="11788775"/>
          <p14:tracePt t="50955" x="11780838" y="12041188"/>
          <p14:tracePt t="50963" x="11718925" y="12230100"/>
          <p14:tracePt t="50975" x="11591925" y="12452350"/>
          <p14:tracePt t="50979" x="11496675" y="12704763"/>
          <p14:tracePt t="50988" x="11403013" y="12957175"/>
          <p14:tracePt t="50995" x="11339513" y="13084175"/>
          <p14:tracePt t="51003" x="11212513" y="13273088"/>
          <p14:tracePt t="51011" x="11212513" y="13368338"/>
          <p14:tracePt t="51019" x="11180763" y="13431838"/>
          <p14:tracePt t="51027" x="11118850" y="13557250"/>
          <p14:tracePt t="51035" x="11055350" y="13620750"/>
          <p14:tracePt t="51043" x="11023600" y="13684250"/>
          <p14:tracePt t="52357" x="600075" y="12261850"/>
          <p14:tracePt t="52364" x="1011238" y="12546013"/>
          <p14:tracePt t="52375" x="1327150" y="12800013"/>
          <p14:tracePt t="52380" x="1611313" y="13084175"/>
          <p14:tracePt t="52388" x="1736725" y="13368338"/>
          <p14:tracePt t="52708" x="695325" y="12484100"/>
          <p14:tracePt t="52715" x="1200150" y="12831763"/>
          <p14:tracePt t="52724" x="1611313" y="13115925"/>
          <p14:tracePt t="52731" x="1927225" y="13400088"/>
          <p14:tracePt t="52740" x="2147888" y="13652500"/>
          <p14:tracePt t="53027" x="1073150" y="11472863"/>
          <p14:tracePt t="53035" x="1768475" y="11472863"/>
          <p14:tracePt t="53043" x="2716213" y="11472863"/>
          <p14:tracePt t="53051" x="3221038" y="11534775"/>
          <p14:tracePt t="53059" x="3695700" y="11661775"/>
          <p14:tracePt t="53067" x="4106863" y="11757025"/>
          <p14:tracePt t="53076" x="4452938" y="11914188"/>
          <p14:tracePt t="53083" x="4706938" y="11945938"/>
          <p14:tracePt t="53091" x="4832350" y="12009438"/>
          <p14:tracePt t="53099" x="4864100" y="12041188"/>
          <p14:tracePt t="53163" x="4832350" y="12041188"/>
          <p14:tracePt t="53172" x="4737100" y="12072938"/>
          <p14:tracePt t="53179" x="4611688" y="12072938"/>
          <p14:tracePt t="53187" x="4548188" y="12104688"/>
          <p14:tracePt t="53195" x="4452938" y="12104688"/>
          <p14:tracePt t="53203" x="4359275" y="12136438"/>
          <p14:tracePt t="53211" x="4327525" y="12136438"/>
          <p14:tracePt t="53219" x="4232275" y="12136438"/>
          <p14:tracePt t="53227" x="4200525" y="12136438"/>
          <p14:tracePt t="53235" x="4106863" y="12136438"/>
          <p14:tracePt t="53243" x="4075113" y="12136438"/>
          <p14:tracePt t="53251" x="4043363" y="12136438"/>
          <p14:tracePt t="53259" x="4011613" y="12136438"/>
          <p14:tracePt t="53267" x="3979863" y="12136438"/>
          <p14:tracePt t="53940" x="3884613" y="12136438"/>
          <p14:tracePt t="53947" x="3759200" y="12168188"/>
          <p14:tracePt t="53955" x="3663950" y="12168188"/>
          <p14:tracePt t="53963" x="3475038" y="12198350"/>
          <p14:tracePt t="53973" x="3284538" y="12230100"/>
          <p14:tracePt t="53979" x="3095625" y="12230100"/>
          <p14:tracePt t="53989" x="2779713" y="12293600"/>
          <p14:tracePt t="53995" x="2559050" y="12357100"/>
          <p14:tracePt t="54003" x="2243138" y="12388850"/>
          <p14:tracePt t="54011" x="1958975" y="12420600"/>
          <p14:tracePt t="54019" x="1579563" y="12484100"/>
          <p14:tracePt t="54027" x="1200150" y="12515850"/>
          <p14:tracePt t="54035" x="852488" y="12577763"/>
          <p14:tracePt t="54043" x="536575" y="12609513"/>
          <p14:tracePt t="54051" x="284163" y="126730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PolarDB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Features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in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Use</a:t>
            </a:r>
            <a:endParaRPr lang="en-CN" sz="6000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541B4-1E10-B2DB-D278-7B63907F70F7}"/>
              </a:ext>
            </a:extLst>
          </p:cNvPr>
          <p:cNvSpPr txBox="1"/>
          <p:nvPr/>
        </p:nvSpPr>
        <p:spPr>
          <a:xfrm>
            <a:off x="917554" y="3238722"/>
            <a:ext cx="2193025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0" i="0" dirty="0">
                <a:solidFill>
                  <a:schemeClr val="tx2"/>
                </a:solidFill>
                <a:effectLst/>
                <a:latin typeface="Söhne"/>
              </a:rPr>
              <a:t>Scalability: </a:t>
            </a:r>
            <a:r>
              <a:rPr lang="en-IN" sz="4400" b="0" i="0" dirty="0" err="1">
                <a:solidFill>
                  <a:schemeClr val="tx2"/>
                </a:solidFill>
                <a:effectLst/>
                <a:latin typeface="Söhne"/>
              </a:rPr>
              <a:t>PolarDB</a:t>
            </a:r>
            <a:r>
              <a:rPr lang="en-IN" sz="4400" b="0" i="0" dirty="0">
                <a:solidFill>
                  <a:schemeClr val="tx2"/>
                </a:solidFill>
                <a:effectLst/>
                <a:latin typeface="Söhne"/>
              </a:rPr>
              <a:t> is a highly scalable database that can automatically scale up or down based on your needs. This feature is particularly useful for ecommerce websites that experience fluctuating traffic levels.</a:t>
            </a:r>
          </a:p>
          <a:p>
            <a:endParaRPr lang="en-IN" sz="4400" dirty="0">
              <a:solidFill>
                <a:schemeClr val="tx2"/>
              </a:solidFill>
              <a:latin typeface="Söhne"/>
            </a:endParaRPr>
          </a:p>
          <a:p>
            <a:endParaRPr lang="en-IN" sz="4400" b="0" i="0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en-IN" sz="4400" b="0" i="0" dirty="0">
                <a:solidFill>
                  <a:schemeClr val="tx2"/>
                </a:solidFill>
                <a:effectLst/>
                <a:latin typeface="Söhne"/>
              </a:rPr>
              <a:t>Support for multiple data types: </a:t>
            </a:r>
            <a:r>
              <a:rPr lang="en-IN" sz="4400" b="0" i="0" dirty="0" err="1">
                <a:solidFill>
                  <a:schemeClr val="tx2"/>
                </a:solidFill>
                <a:effectLst/>
                <a:latin typeface="Söhne"/>
              </a:rPr>
              <a:t>PolarDB</a:t>
            </a:r>
            <a:r>
              <a:rPr lang="en-IN" sz="4400" b="0" i="0" dirty="0">
                <a:solidFill>
                  <a:schemeClr val="tx2"/>
                </a:solidFill>
                <a:effectLst/>
                <a:latin typeface="Söhne"/>
              </a:rPr>
              <a:t> supports a wide range of data types, including structured, semi-structured, and unstructured data. This feature is useful for ecommerce websites that deal with a variety of data types, such as product descriptions, customer reviews, and images.</a:t>
            </a:r>
          </a:p>
          <a:p>
            <a:endParaRPr lang="en-US" sz="4400" dirty="0">
              <a:solidFill>
                <a:schemeClr val="bg2">
                  <a:lumMod val="7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5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Attachment 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CE8D0-CB88-ADF8-F6E8-519D8526A52A}"/>
              </a:ext>
            </a:extLst>
          </p:cNvPr>
          <p:cNvSpPr txBox="1"/>
          <p:nvPr/>
        </p:nvSpPr>
        <p:spPr>
          <a:xfrm>
            <a:off x="3376246" y="6559732"/>
            <a:ext cx="19929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GITHUB LINK : </a:t>
            </a:r>
            <a:r>
              <a:rPr lang="en-IN" sz="4800" dirty="0">
                <a:hlinkClick r:id="rId2"/>
              </a:rPr>
              <a:t>https://github.com/HARISHKUMAR023/Eshop.git</a:t>
            </a:r>
            <a:endParaRPr lang="en-IN" sz="4800" dirty="0"/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75092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Declaration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of</a:t>
            </a:r>
            <a:r>
              <a:rPr lang="zh-CN" altLang="en-US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6000" b="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Originality</a:t>
            </a:r>
            <a:endParaRPr lang="en-CN" sz="6000" b="0" dirty="0">
              <a:solidFill>
                <a:schemeClr val="bg2">
                  <a:lumMod val="90000"/>
                </a:schemeClr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BD9FF-1D66-9915-5953-B3900DDEE501}"/>
              </a:ext>
            </a:extLst>
          </p:cNvPr>
          <p:cNvSpPr txBox="1"/>
          <p:nvPr/>
        </p:nvSpPr>
        <p:spPr>
          <a:xfrm>
            <a:off x="3165230" y="5720861"/>
            <a:ext cx="18405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0" i="0" dirty="0">
                <a:solidFill>
                  <a:schemeClr val="accent1"/>
                </a:solidFill>
                <a:effectLst/>
                <a:latin typeface="Söhne"/>
              </a:rPr>
              <a:t>I hereby declare that this project , ecommerce website , submitted for the Polar dB Hackathon, is entirely my original work.</a:t>
            </a:r>
            <a:endParaRPr lang="en-IN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91004-4A3F-4CF7-A21B-818AAE90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9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0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12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3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4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BBAAD9C20180234D78A0072836F0BA1012B9B20A1CB46BD0A7D98635B19D2BBC6B43BA384161FB0F22C92C08C846A0EB0509215AB1D08BB11BBFC2217C7E26D724FBB3AD372DA647A48F24176822454646D3E3367050D32728DB5195200FACA8DFA62B98CE3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5642216"/>
            <a:ext cx="1422830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-2"/>
            <a:ext cx="8807418" cy="13716002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30584" y="0"/>
            <a:ext cx="4873626" cy="13716002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DEFF6-D21C-6AD9-7BEC-E49EA476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0" y="1371600"/>
            <a:ext cx="5560542" cy="1021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4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Description &amp; Demo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F1063B4-08AF-22E9-E401-A58F5FD05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181252"/>
              </p:ext>
            </p:extLst>
          </p:nvPr>
        </p:nvGraphicFramePr>
        <p:xfrm>
          <a:off x="10020300" y="1371600"/>
          <a:ext cx="12985750" cy="1021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34DDFA3-B70B-1780-D25E-B65F1D74A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"/>
    </mc:Choice>
    <mc:Fallback xmlns="">
      <p:transition spd="slow" advTm="12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7" x="1231900" y="13368338"/>
          <p14:tracePt t="485" x="1704975" y="13052425"/>
          <p14:tracePt t="493" x="2179638" y="12800013"/>
          <p14:tracePt t="501" x="2652713" y="12515850"/>
          <p14:tracePt t="509" x="3000375" y="12325350"/>
          <p14:tracePt t="517" x="3475038" y="12072938"/>
          <p14:tracePt t="525" x="3852863" y="11820525"/>
          <p14:tracePt t="533" x="4264025" y="11598275"/>
          <p14:tracePt t="541" x="4611688" y="11345863"/>
          <p14:tracePt t="549" x="4991100" y="11125200"/>
          <p14:tracePt t="557" x="5307013" y="10839450"/>
          <p14:tracePt t="565" x="5716588" y="10555288"/>
          <p14:tracePt t="573" x="6032500" y="10366375"/>
          <p14:tracePt t="580" x="6380163" y="10144125"/>
          <p14:tracePt t="589" x="6727825" y="9828213"/>
          <p14:tracePt t="597" x="7075488" y="9639300"/>
          <p14:tracePt t="605" x="7359650" y="9355138"/>
          <p14:tracePt t="615" x="7707313" y="9039225"/>
          <p14:tracePt t="621" x="8023225" y="8816975"/>
          <p14:tracePt t="631" x="8307388" y="8564563"/>
          <p14:tracePt t="638" x="8591550" y="8312150"/>
          <p14:tracePt t="645" x="8907463" y="8027988"/>
          <p14:tracePt t="653" x="9128125" y="7805738"/>
          <p14:tracePt t="661" x="9539288" y="7489825"/>
          <p14:tracePt t="669" x="9791700" y="7269163"/>
          <p14:tracePt t="677" x="10044113" y="7046913"/>
          <p14:tracePt t="685" x="10328275" y="6858000"/>
          <p14:tracePt t="693" x="10548938" y="6669088"/>
          <p14:tracePt t="700" x="10802938" y="6478588"/>
          <p14:tracePt t="709" x="11023600" y="6321425"/>
          <p14:tracePt t="717" x="11276013" y="6162675"/>
          <p14:tracePt t="725" x="11528425" y="5973763"/>
          <p14:tracePt t="733" x="11718925" y="5815013"/>
          <p14:tracePt t="741" x="12003088" y="5626100"/>
          <p14:tracePt t="750" x="12319000" y="5435600"/>
          <p14:tracePt t="757" x="12571413" y="5246688"/>
          <p14:tracePt t="765" x="12919075" y="5056188"/>
          <p14:tracePt t="773" x="13328650" y="4835525"/>
          <p14:tracePt t="782" x="13612813" y="4676775"/>
          <p14:tracePt t="789" x="13960475" y="4487863"/>
          <p14:tracePt t="798" x="14244638" y="4329113"/>
          <p14:tracePt t="805" x="14371638" y="4235450"/>
          <p14:tracePt t="814" x="14528800" y="4108450"/>
          <p14:tracePt t="821" x="14687550" y="4013200"/>
          <p14:tracePt t="832" x="14812963" y="3949700"/>
          <p14:tracePt t="837" x="14844713" y="3919538"/>
          <p14:tracePt t="845" x="15003463" y="3824288"/>
          <p14:tracePt t="853" x="15097125" y="3792538"/>
          <p14:tracePt t="861" x="15128875" y="3792538"/>
          <p14:tracePt t="869" x="15224125" y="3760788"/>
          <p14:tracePt t="877" x="15224125" y="3729038"/>
          <p14:tracePt t="885" x="15255875" y="3697288"/>
          <p14:tracePt t="901" x="15287625" y="3697288"/>
          <p14:tracePt t="918" x="15287625" y="3633788"/>
          <p14:tracePt t="925" x="15287625" y="3602038"/>
          <p14:tracePt t="933" x="15224125" y="3540125"/>
          <p14:tracePt t="941" x="15160625" y="3476625"/>
          <p14:tracePt t="950" x="15066963" y="3444875"/>
          <p14:tracePt t="957" x="15003463" y="3413125"/>
          <p14:tracePt t="966" x="14876463" y="3286125"/>
          <p14:tracePt t="974" x="14782800" y="3286125"/>
          <p14:tracePt t="981" x="14592300" y="3160713"/>
          <p14:tracePt t="989" x="14371638" y="3128963"/>
          <p14:tracePt t="997" x="14055725" y="3097213"/>
          <p14:tracePt t="1005" x="13581063" y="3001963"/>
          <p14:tracePt t="1014" x="13139738" y="2908300"/>
          <p14:tracePt t="1021" x="12792075" y="2781300"/>
          <p14:tracePt t="1030" x="12444413" y="2717800"/>
          <p14:tracePt t="1037" x="12160250" y="2590800"/>
          <p14:tracePt t="1045" x="11812588" y="2528888"/>
          <p14:tracePt t="1053" x="11655425" y="2528888"/>
          <p14:tracePt t="1062" x="11496675" y="2433638"/>
          <p14:tracePt t="1069" x="11403013" y="2433638"/>
          <p14:tracePt t="1077" x="11276013" y="2401888"/>
          <p14:tracePt t="1085" x="11212513" y="2370138"/>
          <p14:tracePt t="1093" x="11087100" y="2338388"/>
          <p14:tracePt t="1101" x="11087100" y="2306638"/>
          <p14:tracePt t="1237" x="11118850" y="2306638"/>
          <p14:tracePt t="1253" x="11180763" y="2306638"/>
          <p14:tracePt t="1261" x="11244263" y="2306638"/>
          <p14:tracePt t="1269" x="11307763" y="2306638"/>
          <p14:tracePt t="1277" x="11433175" y="2306638"/>
          <p14:tracePt t="1285" x="11464925" y="2306638"/>
          <p14:tracePt t="1293" x="11560175" y="2306638"/>
          <p14:tracePt t="1301" x="11623675" y="2274888"/>
          <p14:tracePt t="1309" x="11655425" y="2274888"/>
          <p14:tracePt t="1317" x="11687175" y="2274888"/>
          <p14:tracePt t="1333" x="11718925" y="2243138"/>
          <p14:tracePt t="1389" x="11780838" y="2243138"/>
          <p14:tracePt t="1405" x="11812588" y="2243138"/>
          <p14:tracePt t="1413" x="11844338" y="2243138"/>
          <p14:tracePt t="1430" x="11844338" y="2274888"/>
          <p14:tracePt t="1581" x="11812588" y="2274888"/>
          <p14:tracePt t="1589" x="11623675" y="2243138"/>
          <p14:tracePt t="1597" x="11403013" y="2243138"/>
          <p14:tracePt t="1606" x="11149013" y="2149475"/>
          <p14:tracePt t="1615" x="10928350" y="2117725"/>
          <p14:tracePt t="1621" x="10739438" y="2117725"/>
          <p14:tracePt t="1630" x="10675938" y="2117725"/>
          <p14:tracePt t="1638" x="10548938" y="2085975"/>
          <p14:tracePt t="1646" x="10517188" y="2054225"/>
          <p14:tracePt t="1653" x="10487025" y="2022475"/>
          <p14:tracePt t="1789" x="10517188" y="2022475"/>
          <p14:tracePt t="1797" x="10548938" y="2022475"/>
          <p14:tracePt t="1805" x="10580688" y="2022475"/>
          <p14:tracePt t="1814" x="10644188" y="2022475"/>
          <p14:tracePt t="1830" x="10707688" y="2022475"/>
          <p14:tracePt t="1837" x="10739438" y="2022475"/>
          <p14:tracePt t="1846" x="10833100" y="2022475"/>
          <p14:tracePt t="1853" x="10928350" y="2022475"/>
          <p14:tracePt t="1861" x="11023600" y="2022475"/>
          <p14:tracePt t="1869" x="11118850" y="2054225"/>
          <p14:tracePt t="1877" x="11276013" y="2085975"/>
          <p14:tracePt t="1886" x="11433175" y="2149475"/>
          <p14:tracePt t="1893" x="11560175" y="2181225"/>
          <p14:tracePt t="1901" x="11718925" y="2212975"/>
          <p14:tracePt t="1909" x="11812588" y="2243138"/>
          <p14:tracePt t="1917" x="11876088" y="2243138"/>
          <p14:tracePt t="1925" x="12003088" y="2338388"/>
          <p14:tracePt t="1933" x="12034838" y="2338388"/>
          <p14:tracePt t="1941" x="12096750" y="2338388"/>
          <p14:tracePt t="1949" x="12128500" y="2338388"/>
          <p14:tracePt t="1965" x="12192000" y="2338388"/>
          <p14:tracePt t="1981" x="12192000" y="2370138"/>
          <p14:tracePt t="2109" x="12223750" y="2370138"/>
          <p14:tracePt t="2117" x="12255500" y="2401888"/>
          <p14:tracePt t="2149" x="12287250" y="2401888"/>
          <p14:tracePt t="2157" x="12319000" y="2401888"/>
          <p14:tracePt t="2173" x="12349163" y="2433638"/>
          <p14:tracePt t="2181" x="12380913" y="2433638"/>
          <p14:tracePt t="2189" x="12412663" y="2433638"/>
          <p14:tracePt t="2198" x="12444413" y="2433638"/>
          <p14:tracePt t="2205" x="12507913" y="2465388"/>
          <p14:tracePt t="2214" x="12539663" y="2465388"/>
          <p14:tracePt t="2221" x="12571413" y="2465388"/>
          <p14:tracePt t="2230" x="12634913" y="2465388"/>
          <p14:tracePt t="2237" x="12665075" y="2465388"/>
          <p14:tracePt t="2245" x="12760325" y="2465388"/>
          <p14:tracePt t="2253" x="12823825" y="2528888"/>
          <p14:tracePt t="2262" x="12887325" y="2528888"/>
          <p14:tracePt t="2269" x="12919075" y="2528888"/>
          <p14:tracePt t="2277" x="12980988" y="2528888"/>
          <p14:tracePt t="2285" x="13076238" y="2528888"/>
          <p14:tracePt t="2293" x="13139738" y="2528888"/>
          <p14:tracePt t="2301" x="13171488" y="2528888"/>
          <p14:tracePt t="2309" x="13203238" y="2528888"/>
          <p14:tracePt t="2317" x="13234988" y="2528888"/>
          <p14:tracePt t="2325" x="13265150" y="2528888"/>
          <p14:tracePt t="2557" x="13328650" y="2528888"/>
          <p14:tracePt t="2573" x="13360400" y="2528888"/>
          <p14:tracePt t="2582" x="13392150" y="2528888"/>
          <p14:tracePt t="2589" x="13423900" y="2528888"/>
          <p14:tracePt t="2597" x="13455650" y="2528888"/>
          <p14:tracePt t="2615" x="13487400" y="2528888"/>
          <p14:tracePt t="2621" x="13519150" y="2528888"/>
          <p14:tracePt t="2631" x="13550900" y="2528888"/>
          <p14:tracePt t="2637" x="13581063" y="2528888"/>
          <p14:tracePt t="2653" x="13644563" y="2528888"/>
          <p14:tracePt t="2710" x="13676313" y="2528888"/>
          <p14:tracePt t="2717" x="13708063" y="2528888"/>
          <p14:tracePt t="2725" x="13739813" y="2528888"/>
          <p14:tracePt t="2733" x="13771563" y="2528888"/>
          <p14:tracePt t="2741" x="13803313" y="2528888"/>
          <p14:tracePt t="2749" x="13896975" y="2528888"/>
          <p14:tracePt t="2757" x="13992225" y="2528888"/>
          <p14:tracePt t="2766" x="14023975" y="2528888"/>
          <p14:tracePt t="2773" x="14119225" y="2528888"/>
          <p14:tracePt t="2781" x="14150975" y="2528888"/>
          <p14:tracePt t="2798" x="14181138" y="2528888"/>
          <p14:tracePt t="2805" x="14212888" y="2528888"/>
          <p14:tracePt t="2837" x="14244638" y="2528888"/>
          <p14:tracePt t="2846" x="14244638" y="2560638"/>
          <p14:tracePt t="2861" x="14276388" y="2560638"/>
          <p14:tracePt t="2869" x="14308138" y="2560638"/>
          <p14:tracePt t="2877" x="14339888" y="2560638"/>
          <p14:tracePt t="2893" x="14371638" y="2560638"/>
          <p14:tracePt t="2934" x="14435138" y="2590800"/>
          <p14:tracePt t="2957" x="14466888" y="2622550"/>
          <p14:tracePt t="3262" x="14466888" y="2654300"/>
          <p14:tracePt t="3437" x="14497050" y="2686050"/>
          <p14:tracePt t="3694" x="14497050" y="2717800"/>
          <p14:tracePt t="3702" x="14528800" y="2781300"/>
          <p14:tracePt t="3709" x="14592300" y="2781300"/>
          <p14:tracePt t="3717" x="14655800" y="2781300"/>
          <p14:tracePt t="3725" x="14782800" y="2813050"/>
          <p14:tracePt t="3734" x="14844713" y="2813050"/>
          <p14:tracePt t="3741" x="15003463" y="2876550"/>
          <p14:tracePt t="3749" x="15066963" y="2908300"/>
          <p14:tracePt t="3757" x="15160625" y="2908300"/>
          <p14:tracePt t="3765" x="15224125" y="2908300"/>
          <p14:tracePt t="3773" x="15287625" y="2908300"/>
          <p14:tracePt t="3781" x="15319375" y="2908300"/>
          <p14:tracePt t="3789" x="15351125" y="2938463"/>
          <p14:tracePt t="3813" x="15382875" y="2938463"/>
          <p14:tracePt t="3821" x="15413038" y="2938463"/>
          <p14:tracePt t="3831" x="15444788" y="2938463"/>
          <p14:tracePt t="3837" x="15476538" y="2938463"/>
          <p14:tracePt t="3845" x="15540038" y="2938463"/>
          <p14:tracePt t="3853" x="15603538" y="3001963"/>
          <p14:tracePt t="3861" x="15697200" y="3001963"/>
          <p14:tracePt t="3869" x="15824200" y="3001963"/>
          <p14:tracePt t="3877" x="15887700" y="3001963"/>
          <p14:tracePt t="3885" x="15982950" y="3033713"/>
          <p14:tracePt t="3893" x="16140113" y="3033713"/>
          <p14:tracePt t="3901" x="16171863" y="3065463"/>
          <p14:tracePt t="3909" x="16298863" y="3065463"/>
          <p14:tracePt t="3917" x="16360775" y="3065463"/>
          <p14:tracePt t="3925" x="16424275" y="3065463"/>
          <p14:tracePt t="3933" x="16487775" y="3065463"/>
          <p14:tracePt t="3941" x="16551275" y="3065463"/>
          <p14:tracePt t="3949" x="16644938" y="3128963"/>
          <p14:tracePt t="3957" x="16803688" y="3128963"/>
          <p14:tracePt t="3965" x="16898938" y="3160713"/>
          <p14:tracePt t="3973" x="17056100" y="3160713"/>
          <p14:tracePt t="3981" x="17214850" y="3160713"/>
          <p14:tracePt t="3989" x="17308513" y="3160713"/>
          <p14:tracePt t="3997" x="17403763" y="3160713"/>
          <p14:tracePt t="4005" x="17529175" y="3160713"/>
          <p14:tracePt t="4013" x="17624425" y="3160713"/>
          <p14:tracePt t="4021" x="17719675" y="3160713"/>
          <p14:tracePt t="4030" x="17783175" y="3160713"/>
          <p14:tracePt t="4037" x="17876838" y="3160713"/>
          <p14:tracePt t="4047" x="18003838" y="3160713"/>
          <p14:tracePt t="4053" x="18035588" y="3160713"/>
          <p14:tracePt t="4062" x="18099088" y="3160713"/>
          <p14:tracePt t="4069" x="18224500" y="3160713"/>
          <p14:tracePt t="4085" x="18288000" y="3160713"/>
          <p14:tracePt t="4093" x="18319750" y="3160713"/>
          <p14:tracePt t="4101" x="18351500" y="3160713"/>
          <p14:tracePt t="4150" x="18383250" y="3160713"/>
          <p14:tracePt t="4166" x="18476913" y="3160713"/>
          <p14:tracePt t="4173" x="18508663" y="3160713"/>
          <p14:tracePt t="4181" x="18572163" y="3160713"/>
          <p14:tracePt t="4189" x="18699163" y="3160713"/>
          <p14:tracePt t="4197" x="18824575" y="3097213"/>
          <p14:tracePt t="4205" x="18983325" y="3033713"/>
          <p14:tracePt t="4214" x="19076988" y="3001963"/>
          <p14:tracePt t="4221" x="19203988" y="2970213"/>
          <p14:tracePt t="4230" x="19330988" y="2938463"/>
          <p14:tracePt t="4237" x="19392900" y="2938463"/>
          <p14:tracePt t="4247" x="19456400" y="2908300"/>
          <p14:tracePt t="4253" x="19456400" y="2876550"/>
          <p14:tracePt t="4261" x="19519900" y="2876550"/>
          <p14:tracePt t="4269" x="19519900" y="2844800"/>
          <p14:tracePt t="4277" x="19551650" y="2844800"/>
          <p14:tracePt t="4285" x="19583400" y="2844800"/>
          <p14:tracePt t="4293" x="19615150" y="2844800"/>
          <p14:tracePt t="4309" x="19646900" y="2844800"/>
          <p14:tracePt t="4317" x="19677063" y="2781300"/>
          <p14:tracePt t="4333" x="19708813" y="2781300"/>
          <p14:tracePt t="4365" x="19740563" y="2781300"/>
          <p14:tracePt t="4381" x="19772313" y="2781300"/>
          <p14:tracePt t="4430" x="19772313" y="2749550"/>
          <p14:tracePt t="4446" x="19835813" y="2749550"/>
          <p14:tracePt t="4470" x="19867563" y="2749550"/>
          <p14:tracePt t="4485" x="19899313" y="2717800"/>
          <p14:tracePt t="4493" x="19962813" y="2717800"/>
          <p14:tracePt t="4517" x="20024725" y="2717800"/>
          <p14:tracePt t="4525" x="20088225" y="2686050"/>
          <p14:tracePt t="4533" x="20183475" y="2686050"/>
          <p14:tracePt t="4541" x="20215225" y="2686050"/>
          <p14:tracePt t="4549" x="20340638" y="2686050"/>
          <p14:tracePt t="4557" x="20435888" y="2686050"/>
          <p14:tracePt t="4565" x="20499388" y="2654300"/>
          <p14:tracePt t="4573" x="20624800" y="2654300"/>
          <p14:tracePt t="4582" x="20751800" y="2654300"/>
          <p14:tracePt t="4589" x="20908963" y="2622550"/>
          <p14:tracePt t="4598" x="21035963" y="2590800"/>
          <p14:tracePt t="4605" x="21131213" y="2590800"/>
          <p14:tracePt t="4614" x="21193125" y="2590800"/>
          <p14:tracePt t="4621" x="21351875" y="2528888"/>
          <p14:tracePt t="4631" x="21447125" y="2528888"/>
          <p14:tracePt t="4637" x="21540788" y="2528888"/>
          <p14:tracePt t="4647" x="21572538" y="2528888"/>
          <p14:tracePt t="4653" x="21604288" y="2528888"/>
          <p14:tracePt t="4661" x="21636038" y="2528888"/>
          <p14:tracePt t="4669" x="21667788" y="2528888"/>
          <p14:tracePt t="4757" x="21699538" y="2528888"/>
          <p14:tracePt t="4773" x="21763038" y="2528888"/>
          <p14:tracePt t="4789" x="21793200" y="2528888"/>
          <p14:tracePt t="4805" x="21856700" y="2528888"/>
          <p14:tracePt t="4813" x="21888450" y="2528888"/>
          <p14:tracePt t="4821" x="21920200" y="2528888"/>
          <p14:tracePt t="4830" x="21983700" y="2528888"/>
          <p14:tracePt t="4837" x="22015450" y="2528888"/>
          <p14:tracePt t="4848" x="22078950" y="2528888"/>
          <p14:tracePt t="4853" x="22172613" y="2528888"/>
          <p14:tracePt t="4862" x="22236113" y="2528888"/>
          <p14:tracePt t="4869" x="22299613" y="2528888"/>
          <p14:tracePt t="4877" x="22363113" y="2528888"/>
          <p14:tracePt t="4885" x="22394863" y="2528888"/>
          <p14:tracePt t="4901" x="22456775" y="2528888"/>
          <p14:tracePt t="4909" x="22456775" y="2497138"/>
          <p14:tracePt t="5045" x="22331363" y="2497138"/>
          <p14:tracePt t="5053" x="22078950" y="2497138"/>
          <p14:tracePt t="5061" x="21793200" y="2497138"/>
          <p14:tracePt t="5069" x="21415375" y="2497138"/>
          <p14:tracePt t="5077" x="20940713" y="2497138"/>
          <p14:tracePt t="5085" x="20499388" y="2497138"/>
          <p14:tracePt t="5093" x="19962813" y="2497138"/>
          <p14:tracePt t="5101" x="19488150" y="2497138"/>
          <p14:tracePt t="5109" x="19076988" y="2497138"/>
          <p14:tracePt t="5117" x="18572163" y="2497138"/>
          <p14:tracePt t="5125" x="18130838" y="2497138"/>
          <p14:tracePt t="5133" x="17751425" y="2497138"/>
          <p14:tracePt t="5141" x="17340263" y="2528888"/>
          <p14:tracePt t="5149" x="16898938" y="2560638"/>
          <p14:tracePt t="5157" x="16456025" y="2654300"/>
          <p14:tracePt t="5166" x="16044863" y="2717800"/>
          <p14:tracePt t="5173" x="15697200" y="2781300"/>
          <p14:tracePt t="5181" x="15319375" y="2813050"/>
          <p14:tracePt t="5189" x="15035213" y="2844800"/>
          <p14:tracePt t="5196" x="14751050" y="2908300"/>
          <p14:tracePt t="5205" x="14403388" y="3001963"/>
          <p14:tracePt t="5214" x="14212888" y="3001963"/>
          <p14:tracePt t="5221" x="13992225" y="3033713"/>
          <p14:tracePt t="5231" x="13835063" y="3097213"/>
          <p14:tracePt t="5237" x="13644563" y="3128963"/>
          <p14:tracePt t="5248" x="13487400" y="3128963"/>
          <p14:tracePt t="5253" x="13328650" y="3160713"/>
          <p14:tracePt t="5261" x="13234988" y="3192463"/>
          <p14:tracePt t="5269" x="13076238" y="3255963"/>
          <p14:tracePt t="5277" x="13012738" y="3255963"/>
          <p14:tracePt t="5285" x="12950825" y="3255963"/>
          <p14:tracePt t="5293" x="12887325" y="3286125"/>
          <p14:tracePt t="5309" x="12855575" y="3286125"/>
          <p14:tracePt t="5317" x="12823825" y="3317875"/>
          <p14:tracePt t="5334" x="12760325" y="3317875"/>
          <p14:tracePt t="5364" x="12696825" y="3349625"/>
          <p14:tracePt t="5373" x="12665075" y="3381375"/>
          <p14:tracePt t="5389" x="12634913" y="3381375"/>
          <p14:tracePt t="5413" x="12603163" y="3413125"/>
          <p14:tracePt t="5774" x="12571413" y="3413125"/>
          <p14:tracePt t="5782" x="12507913" y="3476625"/>
          <p14:tracePt t="5790" x="12380913" y="3633788"/>
          <p14:tracePt t="5798" x="12287250" y="3887788"/>
          <p14:tracePt t="5806" x="12065000" y="4235450"/>
          <p14:tracePt t="5815" x="11939588" y="4614863"/>
          <p14:tracePt t="5822" x="11687175" y="5087938"/>
          <p14:tracePt t="5832" x="11403013" y="5435600"/>
          <p14:tracePt t="5838" x="11118850" y="5846763"/>
          <p14:tracePt t="5849" x="10833100" y="6226175"/>
          <p14:tracePt t="5854" x="10548938" y="6637338"/>
          <p14:tracePt t="5863" x="10391775" y="6889750"/>
          <p14:tracePt t="5871" x="10139363" y="7205663"/>
          <p14:tracePt t="5878" x="9948863" y="7521575"/>
          <p14:tracePt t="5886" x="9791700" y="7773988"/>
          <p14:tracePt t="5894" x="9696450" y="8027988"/>
          <p14:tracePt t="5903" x="9539288" y="8280400"/>
          <p14:tracePt t="5910" x="9444038" y="8532813"/>
          <p14:tracePt t="5919" x="9412288" y="8880475"/>
          <p14:tracePt t="5926" x="9286875" y="9164638"/>
          <p14:tracePt t="5934" x="9286875" y="9355138"/>
          <p14:tracePt t="5942" x="9255125" y="9607550"/>
          <p14:tracePt t="5950" x="9255125" y="9766300"/>
          <p14:tracePt t="5958" x="9255125" y="9859963"/>
          <p14:tracePt t="5966" x="9223375" y="9955213"/>
          <p14:tracePt t="5974" x="9223375" y="10018713"/>
          <p14:tracePt t="5981" x="9223375" y="10050463"/>
          <p14:tracePt t="5989" x="9223375" y="10082213"/>
          <p14:tracePt t="5997" x="9223375" y="10113963"/>
          <p14:tracePt t="6061" x="9223375" y="10175875"/>
          <p14:tracePt t="6069" x="9223375" y="10207625"/>
          <p14:tracePt t="6077" x="9223375" y="10334625"/>
          <p14:tracePt t="6085" x="9223375" y="10429875"/>
          <p14:tracePt t="6093" x="9223375" y="10555288"/>
          <p14:tracePt t="6101" x="9286875" y="10745788"/>
          <p14:tracePt t="6109" x="9317038" y="10839450"/>
          <p14:tracePt t="6117" x="9317038" y="10934700"/>
          <p14:tracePt t="6125" x="9317038" y="11093450"/>
          <p14:tracePt t="6133" x="9317038" y="11250613"/>
          <p14:tracePt t="6141" x="9317038" y="11345863"/>
          <p14:tracePt t="6149" x="9317038" y="11472863"/>
          <p14:tracePt t="6157" x="9317038" y="11598275"/>
          <p14:tracePt t="6166" x="9317038" y="11693525"/>
          <p14:tracePt t="6173" x="9317038" y="11820525"/>
          <p14:tracePt t="6182" x="9317038" y="11882438"/>
          <p14:tracePt t="6189" x="9255125" y="12009438"/>
          <p14:tracePt t="6198" x="9223375" y="12168188"/>
          <p14:tracePt t="6205" x="9159875" y="12325350"/>
          <p14:tracePt t="6214" x="9096375" y="12515850"/>
          <p14:tracePt t="6221" x="8970963" y="12768263"/>
          <p14:tracePt t="6230" x="8907463" y="13020675"/>
          <p14:tracePt t="6237" x="8780463" y="13273088"/>
          <p14:tracePt t="6248" x="8716963" y="13495338"/>
          <p14:tracePt t="6253" x="8623300" y="13684250"/>
          <p14:tracePt t="6894" x="8780463" y="13179425"/>
          <p14:tracePt t="6901" x="8970963" y="12831763"/>
          <p14:tracePt t="6909" x="9255125" y="12420600"/>
          <p14:tracePt t="6917" x="9475788" y="12136438"/>
          <p14:tracePt t="6925" x="9632950" y="11820525"/>
          <p14:tracePt t="6933" x="9917113" y="11441113"/>
          <p14:tracePt t="6941" x="10107613" y="11218863"/>
          <p14:tracePt t="6950" x="10328275" y="10839450"/>
          <p14:tracePt t="6957" x="10612438" y="10587038"/>
          <p14:tracePt t="6965" x="10739438" y="10429875"/>
          <p14:tracePt t="6973" x="10864850" y="10239375"/>
          <p14:tracePt t="6981" x="10960100" y="10113963"/>
          <p14:tracePt t="6989" x="10991850" y="9955213"/>
          <p14:tracePt t="6997" x="11023600" y="9859963"/>
          <p14:tracePt t="7005" x="11087100" y="9734550"/>
          <p14:tracePt t="7013" x="11087100" y="9702800"/>
          <p14:tracePt t="7021" x="11087100" y="9575800"/>
          <p14:tracePt t="7030" x="11087100" y="9544050"/>
          <p14:tracePt t="7037" x="11087100" y="9448800"/>
          <p14:tracePt t="7047" x="11087100" y="9355138"/>
          <p14:tracePt t="7053" x="11087100" y="9291638"/>
          <p14:tracePt t="7061" x="11087100" y="9196388"/>
          <p14:tracePt t="7069" x="11087100" y="9132888"/>
          <p14:tracePt t="7077" x="11055350" y="9007475"/>
          <p14:tracePt t="7085" x="11023600" y="8880475"/>
          <p14:tracePt t="7093" x="10896600" y="8723313"/>
          <p14:tracePt t="7101" x="10802938" y="8564563"/>
          <p14:tracePt t="7109" x="10707688" y="8501063"/>
          <p14:tracePt t="7117" x="10644188" y="8375650"/>
          <p14:tracePt t="7125" x="10580688" y="8248650"/>
          <p14:tracePt t="7133" x="10423525" y="8089900"/>
          <p14:tracePt t="7141" x="10328275" y="7900988"/>
          <p14:tracePt t="7149" x="10233025" y="7742238"/>
          <p14:tracePt t="7157" x="10233025" y="7585075"/>
          <p14:tracePt t="7165" x="10171113" y="7426325"/>
          <p14:tracePt t="7173" x="10171113" y="7300913"/>
          <p14:tracePt t="7181" x="10171113" y="7142163"/>
          <p14:tracePt t="7189" x="10233025" y="6858000"/>
          <p14:tracePt t="7198" x="10612438" y="6573838"/>
          <p14:tracePt t="7205" x="11464925" y="6099175"/>
          <p14:tracePt t="7213" x="12665075" y="5657850"/>
          <p14:tracePt t="7221" x="14308138" y="5056188"/>
          <p14:tracePt t="7231" x="15571788" y="4740275"/>
          <p14:tracePt t="7237" x="16708438" y="4424363"/>
          <p14:tracePt t="7247" x="17403763" y="4235450"/>
          <p14:tracePt t="7253" x="17908588" y="4203700"/>
          <p14:tracePt t="7262" x="18351500" y="4171950"/>
          <p14:tracePt t="7269" x="18635663" y="4076700"/>
          <p14:tracePt t="7277" x="18792825" y="4076700"/>
          <p14:tracePt t="7285" x="18856325" y="4076700"/>
          <p14:tracePt t="7293" x="18888075" y="4076700"/>
          <p14:tracePt t="7317" x="18888075" y="4108450"/>
          <p14:tracePt t="7325" x="18888075" y="4171950"/>
          <p14:tracePt t="7333" x="18888075" y="4203700"/>
          <p14:tracePt t="7341" x="18730913" y="4392613"/>
          <p14:tracePt t="7363" x="18099088" y="4676775"/>
          <p14:tracePt t="7366" x="17656175" y="4803775"/>
          <p14:tracePt t="7373" x="17151350" y="4962525"/>
          <p14:tracePt t="7381" x="16644938" y="5119688"/>
          <p14:tracePt t="7389" x="16235363" y="5214938"/>
          <p14:tracePt t="7398" x="15728950" y="5310188"/>
          <p14:tracePt t="7405" x="15287625" y="5372100"/>
          <p14:tracePt t="7413" x="14844713" y="5467350"/>
          <p14:tracePt t="7421" x="14466888" y="5562600"/>
          <p14:tracePt t="7430" x="14087475" y="5562600"/>
          <p14:tracePt t="7437" x="13771563" y="5594350"/>
          <p14:tracePt t="7448" x="13644563" y="5594350"/>
          <p14:tracePt t="7453" x="13519150" y="5594350"/>
          <p14:tracePt t="7469" x="13487400" y="5594350"/>
          <p14:tracePt t="7501" x="13487400" y="5530850"/>
          <p14:tracePt t="7509" x="13487400" y="5435600"/>
          <p14:tracePt t="7518" x="13550900" y="5278438"/>
          <p14:tracePt t="7526" x="13739813" y="5087938"/>
          <p14:tracePt t="7534" x="13896975" y="4992688"/>
          <p14:tracePt t="7541" x="14150975" y="4899025"/>
          <p14:tracePt t="7550" x="14403388" y="4803775"/>
          <p14:tracePt t="7557" x="14751050" y="4708525"/>
          <p14:tracePt t="7565" x="15128875" y="4708525"/>
          <p14:tracePt t="7573" x="15508288" y="4708525"/>
          <p14:tracePt t="7581" x="15919450" y="4708525"/>
          <p14:tracePt t="7589" x="16267113" y="4708525"/>
          <p14:tracePt t="7596" x="16613188" y="4740275"/>
          <p14:tracePt t="7605" x="16803688" y="4803775"/>
          <p14:tracePt t="7613" x="17024350" y="4962525"/>
          <p14:tracePt t="7621" x="17056100" y="4992688"/>
          <p14:tracePt t="7629" x="17119600" y="5087938"/>
          <p14:tracePt t="7637" x="17151350" y="5151438"/>
          <p14:tracePt t="7646" x="17151350" y="5278438"/>
          <p14:tracePt t="7653" x="17151350" y="5403850"/>
          <p14:tracePt t="7661" x="17151350" y="5530850"/>
          <p14:tracePt t="7669" x="17024350" y="5657850"/>
          <p14:tracePt t="7677" x="16771938" y="5846763"/>
          <p14:tracePt t="7685" x="16456025" y="6003925"/>
          <p14:tracePt t="7693" x="16108363" y="6194425"/>
          <p14:tracePt t="7701" x="15728950" y="6289675"/>
          <p14:tracePt t="7709" x="15351125" y="6415088"/>
          <p14:tracePt t="7717" x="14844713" y="6542088"/>
          <p14:tracePt t="7725" x="14466888" y="6605588"/>
          <p14:tracePt t="7733" x="13992225" y="6699250"/>
          <p14:tracePt t="7741" x="13612813" y="6762750"/>
          <p14:tracePt t="7749" x="13234988" y="6794500"/>
          <p14:tracePt t="7757" x="12887325" y="6858000"/>
          <p14:tracePt t="7765" x="12539663" y="6921500"/>
          <p14:tracePt t="7773" x="12412663" y="6953250"/>
          <p14:tracePt t="7782" x="12349163" y="6953250"/>
          <p14:tracePt t="7796" x="12319000" y="6953250"/>
          <p14:tracePt t="7805" x="12287250" y="6953250"/>
          <p14:tracePt t="7814" x="12255500" y="6953250"/>
          <p14:tracePt t="7837" x="12255500" y="6826250"/>
          <p14:tracePt t="7848" x="12319000" y="6669088"/>
          <p14:tracePt t="7853" x="12634913" y="6446838"/>
          <p14:tracePt t="7861" x="12980988" y="6257925"/>
          <p14:tracePt t="7869" x="13360400" y="6130925"/>
          <p14:tracePt t="7877" x="13866813" y="5973763"/>
          <p14:tracePt t="7885" x="14371638" y="5815013"/>
          <p14:tracePt t="7893" x="15003463" y="5657850"/>
          <p14:tracePt t="7901" x="15667038" y="5562600"/>
          <p14:tracePt t="7910" x="16360775" y="5530850"/>
          <p14:tracePt t="7917" x="17214850" y="5372100"/>
          <p14:tracePt t="7925" x="17908588" y="5310188"/>
          <p14:tracePt t="7933" x="18476913" y="5310188"/>
          <p14:tracePt t="7941" x="18951575" y="5310188"/>
          <p14:tracePt t="7949" x="19488150" y="5310188"/>
          <p14:tracePt t="7957" x="19867563" y="5310188"/>
          <p14:tracePt t="7965" x="20088225" y="5310188"/>
          <p14:tracePt t="7973" x="20340638" y="5310188"/>
          <p14:tracePt t="7982" x="20404138" y="5310188"/>
          <p14:tracePt t="7989" x="20467638" y="5310188"/>
          <p14:tracePt t="8053" x="20308888" y="5310188"/>
          <p14:tracePt t="8063" x="19867563" y="5403850"/>
          <p14:tracePt t="8069" x="19203988" y="5435600"/>
          <p14:tracePt t="8078" x="18383250" y="5594350"/>
          <p14:tracePt t="8085" x="17087850" y="5719763"/>
          <p14:tracePt t="8093" x="15887700" y="5910263"/>
          <p14:tracePt t="8101" x="14687550" y="5973763"/>
          <p14:tracePt t="8109" x="13676313" y="6067425"/>
          <p14:tracePt t="8117" x="12696825" y="6130925"/>
          <p14:tracePt t="8125" x="11623675" y="6130925"/>
          <p14:tracePt t="8134" x="10960100" y="6130925"/>
          <p14:tracePt t="8141" x="10487025" y="6130925"/>
          <p14:tracePt t="8149" x="10107613" y="6130925"/>
          <p14:tracePt t="8157" x="9948863" y="6130925"/>
          <p14:tracePt t="8165" x="9886950" y="6130925"/>
          <p14:tracePt t="8173" x="9823450" y="6099175"/>
          <p14:tracePt t="8189" x="9823450" y="6035675"/>
          <p14:tracePt t="8198" x="9823450" y="5878513"/>
          <p14:tracePt t="8205" x="10044113" y="5688013"/>
          <p14:tracePt t="8214" x="10296525" y="5467350"/>
          <p14:tracePt t="8221" x="10833100" y="5151438"/>
          <p14:tracePt t="8230" x="11496675" y="4803775"/>
          <p14:tracePt t="8237" x="12287250" y="4487863"/>
          <p14:tracePt t="8246" x="13107988" y="4108450"/>
          <p14:tracePt t="8253" x="14087475" y="3760788"/>
          <p14:tracePt t="8264" x="14876463" y="3540125"/>
          <p14:tracePt t="8269" x="15444788" y="3381375"/>
          <p14:tracePt t="8277" x="15855950" y="3255963"/>
          <p14:tracePt t="8285" x="16235363" y="3097213"/>
          <p14:tracePt t="8293" x="16519525" y="3065463"/>
          <p14:tracePt t="8301" x="16740188" y="3033713"/>
          <p14:tracePt t="8309" x="16803688" y="2970213"/>
          <p14:tracePt t="8341" x="16835438" y="2970213"/>
          <p14:tracePt t="8349" x="16835438" y="3065463"/>
          <p14:tracePt t="8357" x="16835438" y="3286125"/>
          <p14:tracePt t="8366" x="16583025" y="3633788"/>
          <p14:tracePt t="8373" x="16140113" y="4108450"/>
          <p14:tracePt t="8381" x="15667038" y="4645025"/>
          <p14:tracePt t="8389" x="14782800" y="5310188"/>
          <p14:tracePt t="8397" x="13803313" y="5973763"/>
          <p14:tracePt t="8406" x="12665075" y="6669088"/>
          <p14:tracePt t="8413" x="11780838" y="7237413"/>
          <p14:tracePt t="8422" x="10833100" y="7837488"/>
          <p14:tracePt t="8430" x="9823450" y="8405813"/>
          <p14:tracePt t="8437" x="8748713" y="9070975"/>
          <p14:tracePt t="8447" x="7739063" y="9639300"/>
          <p14:tracePt t="8453" x="6791325" y="10082213"/>
          <p14:tracePt t="8463" x="6032500" y="10523538"/>
          <p14:tracePt t="8469" x="5307013" y="10871200"/>
          <p14:tracePt t="8477" x="4611688" y="11125200"/>
          <p14:tracePt t="8485" x="4075113" y="11345863"/>
          <p14:tracePt t="8493" x="3348038" y="11725275"/>
          <p14:tracePt t="8501" x="2874963" y="11850688"/>
          <p14:tracePt t="8509" x="2432050" y="12041188"/>
          <p14:tracePt t="8517" x="2179638" y="12230100"/>
          <p14:tracePt t="8525" x="1895475" y="12388850"/>
          <p14:tracePt t="8533" x="1736725" y="12484100"/>
          <p14:tracePt t="8541" x="1611313" y="12577763"/>
          <p14:tracePt t="8549" x="1484313" y="12673013"/>
          <p14:tracePt t="8557" x="1358900" y="12800013"/>
          <p14:tracePt t="8565" x="1327150" y="12831763"/>
          <p14:tracePt t="8573" x="1295400" y="12925425"/>
          <p14:tracePt t="8581" x="1231900" y="12957175"/>
          <p14:tracePt t="8589" x="1200150" y="13020675"/>
          <p14:tracePt t="8597" x="1136650" y="13115925"/>
          <p14:tracePt t="8605" x="1073150" y="13179425"/>
          <p14:tracePt t="8613" x="1011238" y="13273088"/>
          <p14:tracePt t="8621" x="947738" y="13368338"/>
          <p14:tracePt t="8629" x="884238" y="13495338"/>
          <p14:tracePt t="8637" x="788988" y="13620750"/>
          <p14:tracePt t="9965" x="1073150" y="13589000"/>
          <p14:tracePt t="9973" x="1263650" y="13495338"/>
          <p14:tracePt t="9981" x="1452563" y="13336588"/>
          <p14:tracePt t="9990" x="1704975" y="13209588"/>
          <p14:tracePt t="9997" x="1927225" y="13084175"/>
          <p14:tracePt t="10005" x="2243138" y="12893675"/>
          <p14:tracePt t="10014" x="2495550" y="12768263"/>
          <p14:tracePt t="10021" x="2716213" y="12641263"/>
          <p14:tracePt t="10029" x="2874963" y="12546013"/>
          <p14:tracePt t="10037" x="3095625" y="12420600"/>
          <p14:tracePt t="10047" x="3159125" y="12325350"/>
          <p14:tracePt t="10053" x="3221038" y="12293600"/>
          <p14:tracePt t="10069" x="3284538" y="12293600"/>
          <p14:tracePt t="10349" x="3348038" y="12261850"/>
          <p14:tracePt t="10357" x="3379788" y="12198350"/>
          <p14:tracePt t="10382" x="3443288" y="12168188"/>
          <p14:tracePt t="10525" x="3411538" y="12168188"/>
          <p14:tracePt t="10533" x="3379788" y="12168188"/>
          <p14:tracePt t="10542" x="3348038" y="12198350"/>
          <p14:tracePt t="10550" x="3348038" y="12230100"/>
          <p14:tracePt t="10557" x="3348038" y="12261850"/>
          <p14:tracePt t="10565" x="3348038" y="12293600"/>
          <p14:tracePt t="10597" x="3348038" y="12325350"/>
          <p14:tracePt t="10605" x="3348038" y="12357100"/>
          <p14:tracePt t="10613" x="3348038" y="12388850"/>
          <p14:tracePt t="10621" x="3411538" y="12420600"/>
          <p14:tracePt t="10629" x="3475038" y="12484100"/>
          <p14:tracePt t="10637" x="3632200" y="12515850"/>
          <p14:tracePt t="10647" x="3821113" y="12577763"/>
          <p14:tracePt t="10653" x="4043363" y="12609513"/>
          <p14:tracePt t="10663" x="4421188" y="12641263"/>
          <p14:tracePt t="10669" x="4737100" y="12641263"/>
          <p14:tracePt t="10677" x="5116513" y="12641263"/>
          <p14:tracePt t="10686" x="5527675" y="12641263"/>
          <p14:tracePt t="10693" x="5907088" y="12641263"/>
          <p14:tracePt t="10701" x="6284913" y="12641263"/>
          <p14:tracePt t="10709" x="6569075" y="12641263"/>
          <p14:tracePt t="10717" x="6854825" y="12641263"/>
          <p14:tracePt t="10725" x="7075488" y="12641263"/>
          <p14:tracePt t="10733" x="7169150" y="12641263"/>
          <p14:tracePt t="10741" x="7296150" y="12641263"/>
          <p14:tracePt t="10749" x="7391400" y="12641263"/>
          <p14:tracePt t="10757" x="7423150" y="12641263"/>
          <p14:tracePt t="10765" x="7454900" y="12641263"/>
          <p14:tracePt t="10861" x="7485063" y="12641263"/>
          <p14:tracePt t="10869" x="7516813" y="12641263"/>
          <p14:tracePt t="10901" x="7516813" y="12673013"/>
          <p14:tracePt t="10909" x="7516813" y="12704763"/>
          <p14:tracePt t="10917" x="7516813" y="12736513"/>
          <p14:tracePt t="10925" x="7516813" y="12768263"/>
          <p14:tracePt t="10933" x="7516813" y="12800013"/>
          <p14:tracePt t="10941" x="7516813" y="12893675"/>
          <p14:tracePt t="10949" x="7516813" y="12925425"/>
          <p14:tracePt t="10957" x="7516813" y="13020675"/>
          <p14:tracePt t="10965" x="7516813" y="13179425"/>
          <p14:tracePt t="10973" x="7516813" y="13273088"/>
          <p14:tracePt t="10981" x="7580313" y="13400088"/>
          <p14:tracePt t="10989" x="7739063" y="13557250"/>
          <p14:tracePt t="10997" x="7800975" y="13652500"/>
          <p14:tracePt t="11270" x="9728200" y="13495338"/>
          <p14:tracePt t="11277" x="9791700" y="13463588"/>
          <p14:tracePt t="11285" x="9948863" y="13400088"/>
          <p14:tracePt t="11293" x="10075863" y="13368338"/>
          <p14:tracePt t="11301" x="10107613" y="13336588"/>
          <p14:tracePt t="11309" x="10233025" y="13273088"/>
          <p14:tracePt t="11317" x="10296525" y="13209588"/>
          <p14:tracePt t="11325" x="10328275" y="13209588"/>
          <p14:tracePt t="11333" x="10360025" y="13209588"/>
          <p14:tracePt t="11341" x="10360025" y="13179425"/>
          <p14:tracePt t="11397" x="10264775" y="13179425"/>
          <p14:tracePt t="11405" x="10075863" y="13179425"/>
          <p14:tracePt t="11413" x="9728200" y="13273088"/>
          <p14:tracePt t="11421" x="9348788" y="13304838"/>
          <p14:tracePt t="11429" x="8748713" y="13431838"/>
          <p14:tracePt t="11437" x="7864475" y="13495338"/>
          <p14:tracePt t="11446" x="6475413" y="13620750"/>
          <p14:tracePt t="11821" x="1073150" y="13368338"/>
          <p14:tracePt t="11829" x="2052638" y="13084175"/>
          <p14:tracePt t="11837" x="2716213" y="12893675"/>
          <p14:tracePt t="11846" x="3316288" y="12704763"/>
          <p14:tracePt t="11853" x="3759200" y="12546013"/>
          <p14:tracePt t="11862" x="4075113" y="12484100"/>
          <p14:tracePt t="11869" x="4421188" y="12357100"/>
          <p14:tracePt t="11877" x="4675188" y="12293600"/>
          <p14:tracePt t="11885" x="4927600" y="12198350"/>
          <p14:tracePt t="11893" x="5148263" y="12104688"/>
          <p14:tracePt t="11901" x="5307013" y="12009438"/>
          <p14:tracePt t="11909" x="5432425" y="11914188"/>
          <p14:tracePt t="11917" x="5559425" y="11820525"/>
          <p14:tracePt t="11925" x="5591175" y="11757025"/>
          <p14:tracePt t="11933" x="5684838" y="11725275"/>
          <p14:tracePt t="11941" x="5716588" y="11693525"/>
          <p14:tracePt t="11949" x="5748338" y="11661775"/>
          <p14:tracePt t="11957" x="5780088" y="11661775"/>
          <p14:tracePt t="11965" x="5843588" y="11598275"/>
          <p14:tracePt t="11973" x="5875338" y="11598275"/>
          <p14:tracePt t="11981" x="5969000" y="11566525"/>
          <p14:tracePt t="11989" x="6032500" y="11472863"/>
          <p14:tracePt t="11997" x="6096000" y="11472863"/>
          <p14:tracePt t="12005" x="6159500" y="11441113"/>
          <p14:tracePt t="12013" x="6253163" y="11377613"/>
          <p14:tracePt t="12021" x="6316663" y="11314113"/>
          <p14:tracePt t="12029" x="6380163" y="11250613"/>
          <p14:tracePt t="12037" x="6475413" y="11187113"/>
          <p14:tracePt t="12046" x="6507163" y="11125200"/>
          <p14:tracePt t="12053" x="6600825" y="11061700"/>
          <p14:tracePt t="12062" x="6664325" y="10998200"/>
          <p14:tracePt t="12069" x="6727825" y="10902950"/>
          <p14:tracePt t="12077" x="6823075" y="10807700"/>
          <p14:tracePt t="12085" x="6854825" y="10777538"/>
          <p14:tracePt t="12093" x="6854825" y="10745788"/>
          <p14:tracePt t="12189" x="6854825" y="10714038"/>
          <p14:tracePt t="12326" x="6854825" y="10682288"/>
          <p14:tracePt t="12590" x="6854825" y="10650538"/>
          <p14:tracePt t="12598" x="6854825" y="10587038"/>
          <p14:tracePt t="12606" x="6854825" y="10429875"/>
          <p14:tracePt t="12615" x="6854825" y="10271125"/>
          <p14:tracePt t="12622" x="6854825" y="10082213"/>
          <p14:tracePt t="12631" x="6854825" y="9955213"/>
          <p14:tracePt t="12638" x="6854825" y="9796463"/>
          <p14:tracePt t="12648" x="6854825" y="9607550"/>
          <p14:tracePt t="12654" x="6854825" y="9323388"/>
          <p14:tracePt t="12664" x="6854825" y="9164638"/>
          <p14:tracePt t="12670" x="6854825" y="8975725"/>
          <p14:tracePt t="12681" x="6854825" y="8785225"/>
          <p14:tracePt t="12686" x="6854825" y="8628063"/>
          <p14:tracePt t="12694" x="6854825" y="8437563"/>
          <p14:tracePt t="12703" x="6854825" y="8280400"/>
          <p14:tracePt t="12711" x="6823075" y="8153400"/>
          <p14:tracePt t="12718" x="6823075" y="8027988"/>
          <p14:tracePt t="12726" x="6791325" y="7869238"/>
          <p14:tracePt t="12733" x="6759575" y="7712075"/>
          <p14:tracePt t="12741" x="6727825" y="7648575"/>
          <p14:tracePt t="12749" x="6664325" y="7553325"/>
          <p14:tracePt t="12757" x="6664325" y="7521575"/>
          <p14:tracePt t="12766" x="6632575" y="7426325"/>
          <p14:tracePt t="12781" x="6632575" y="7394575"/>
          <p14:tracePt t="12933" x="6632575" y="7364413"/>
          <p14:tracePt t="12950" x="6664325" y="73644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042288" y="1822232"/>
            <a:ext cx="1375508" cy="11421930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740870"/>
            <a:ext cx="1054452" cy="1050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600328" y="1286934"/>
            <a:ext cx="818742" cy="11042828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1058" y="1288764"/>
            <a:ext cx="7712048" cy="10503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BDA755-44D7-E24D-4ECA-1F2CD3FDABBC}"/>
              </a:ext>
            </a:extLst>
          </p:cNvPr>
          <p:cNvSpPr txBox="1">
            <a:spLocks/>
          </p:cNvSpPr>
          <p:nvPr/>
        </p:nvSpPr>
        <p:spPr>
          <a:xfrm>
            <a:off x="2293758" y="1996004"/>
            <a:ext cx="6365880" cy="2943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67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Value or Social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4850E-9FCF-C96F-C52A-818A6ACA55E9}"/>
              </a:ext>
            </a:extLst>
          </p:cNvPr>
          <p:cNvSpPr txBox="1"/>
          <p:nvPr/>
        </p:nvSpPr>
        <p:spPr>
          <a:xfrm>
            <a:off x="2279270" y="5092322"/>
            <a:ext cx="6400902" cy="59718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FEFFFF"/>
                </a:solidFill>
              </a:rPr>
              <a:t>This project is based on cyber security tools and networking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FEFFFF"/>
                </a:solidFill>
              </a:rPr>
              <a:t>Tools buying website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FEFFFF"/>
                </a:solidFill>
              </a:rPr>
              <a:t>The </a:t>
            </a:r>
            <a:r>
              <a:rPr lang="en-US" sz="4800" dirty="0" err="1">
                <a:solidFill>
                  <a:srgbClr val="FEFFFF"/>
                </a:solidFill>
              </a:rPr>
              <a:t>sudent</a:t>
            </a:r>
            <a:r>
              <a:rPr lang="en-US" sz="4800" dirty="0">
                <a:solidFill>
                  <a:srgbClr val="FEFFFF"/>
                </a:solidFill>
              </a:rPr>
              <a:t> can not  find best tech tools online so it make a best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rgbClr val="FEFFFF"/>
                </a:solidFill>
              </a:rPr>
              <a:t>Role in market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FEFFFF"/>
              </a:solidFill>
            </a:endParaRPr>
          </a:p>
        </p:txBody>
      </p: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966EFB61-5621-C5F4-F3F2-2455C69C4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3965" y="1286934"/>
            <a:ext cx="10503292" cy="1050329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99E41F-CB71-EAF9-A20A-3BCD3CF9E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1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9"/>
    </mc:Choice>
    <mc:Fallback xmlns="">
      <p:transition spd="slow" advTm="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" x="6727825" y="7364413"/>
          <p14:tracePt t="444" x="6791325" y="7364413"/>
          <p14:tracePt t="450" x="6823075" y="7364413"/>
          <p14:tracePt t="459" x="6916738" y="7269163"/>
          <p14:tracePt t="466" x="7043738" y="7078663"/>
          <p14:tracePt t="474" x="7200900" y="6889750"/>
          <p14:tracePt t="482" x="7423150" y="6510338"/>
          <p14:tracePt t="490" x="7896225" y="5910263"/>
          <p14:tracePt t="498" x="8180388" y="5562600"/>
          <p14:tracePt t="506" x="8655050" y="4930775"/>
          <p14:tracePt t="514" x="9159875" y="4297363"/>
          <p14:tracePt t="522" x="9823450" y="3571875"/>
          <p14:tracePt t="530" x="10360025" y="3160713"/>
          <p14:tracePt t="538" x="10707688" y="2876550"/>
          <p14:tracePt t="546" x="11023600" y="2622550"/>
          <p14:tracePt t="555" x="11244263" y="2338388"/>
          <p14:tracePt t="562" x="11371263" y="2212975"/>
          <p14:tracePt t="570" x="11433175" y="2149475"/>
          <p14:tracePt t="602" x="11433175" y="2054225"/>
          <p14:tracePt t="610" x="11339513" y="2022475"/>
          <p14:tracePt t="618" x="11023600" y="1990725"/>
          <p14:tracePt t="626" x="10612438" y="1958975"/>
          <p14:tracePt t="634" x="10107613" y="1958975"/>
          <p14:tracePt t="643" x="9571038" y="1958975"/>
          <p14:tracePt t="650" x="9001125" y="1958975"/>
          <p14:tracePt t="659" x="8401050" y="1958975"/>
          <p14:tracePt t="666" x="7896225" y="1958975"/>
          <p14:tracePt t="674" x="7423150" y="1958975"/>
          <p14:tracePt t="682" x="7043738" y="1958975"/>
          <p14:tracePt t="691" x="6569075" y="2054225"/>
          <p14:tracePt t="698" x="6096000" y="2117725"/>
          <p14:tracePt t="706" x="5591175" y="2181225"/>
          <p14:tracePt t="715" x="5084763" y="2274888"/>
          <p14:tracePt t="722" x="4706938" y="2370138"/>
          <p14:tracePt t="730" x="4421188" y="2433638"/>
          <p14:tracePt t="738" x="4232275" y="2465388"/>
          <p14:tracePt t="746" x="4200525" y="2497138"/>
          <p14:tracePt t="754" x="4168775" y="2497138"/>
          <p14:tracePt t="762" x="4137025" y="2497138"/>
          <p14:tracePt t="786" x="4137025" y="2528888"/>
          <p14:tracePt t="810" x="4137025" y="2560638"/>
          <p14:tracePt t="818" x="4295775" y="2560638"/>
          <p14:tracePt t="826" x="4611688" y="2560638"/>
          <p14:tracePt t="834" x="4991100" y="2560638"/>
          <p14:tracePt t="843" x="5368925" y="2497138"/>
          <p14:tracePt t="850" x="5716588" y="2465388"/>
          <p14:tracePt t="861" x="6000750" y="2401888"/>
          <p14:tracePt t="866" x="6253163" y="2401888"/>
          <p14:tracePt t="874" x="6475413" y="2370138"/>
          <p14:tracePt t="882" x="6632575" y="2338388"/>
          <p14:tracePt t="890" x="6884988" y="2306638"/>
          <p14:tracePt t="898" x="7043738" y="2306638"/>
          <p14:tracePt t="906" x="7169150" y="2306638"/>
          <p14:tracePt t="914" x="7232650" y="2306638"/>
          <p14:tracePt t="930" x="7296150" y="2306638"/>
          <p14:tracePt t="954" x="7327900" y="2370138"/>
          <p14:tracePt t="962" x="7327900" y="2497138"/>
          <p14:tracePt t="970" x="7264400" y="2622550"/>
          <p14:tracePt t="978" x="7138988" y="2749550"/>
          <p14:tracePt t="986" x="7107238" y="2844800"/>
          <p14:tracePt t="994" x="7011988" y="3001963"/>
          <p14:tracePt t="1002" x="6884988" y="3128963"/>
          <p14:tracePt t="1011" x="6823075" y="3160713"/>
          <p14:tracePt t="1018" x="6664325" y="3286125"/>
          <p14:tracePt t="1027" x="6569075" y="3317875"/>
          <p14:tracePt t="1034" x="6253163" y="3476625"/>
          <p14:tracePt t="1044" x="6032500" y="3571875"/>
          <p14:tracePt t="1050" x="5780088" y="3697288"/>
          <p14:tracePt t="1058" x="5622925" y="3760788"/>
          <p14:tracePt t="1066" x="5527675" y="3824288"/>
          <p14:tracePt t="1074" x="5432425" y="3824288"/>
          <p14:tracePt t="1090" x="5400675" y="3856038"/>
          <p14:tracePt t="1123" x="5400675" y="3887788"/>
          <p14:tracePt t="1130" x="5464175" y="3887788"/>
          <p14:tracePt t="1138" x="5591175" y="3887788"/>
          <p14:tracePt t="1146" x="5780088" y="3856038"/>
          <p14:tracePt t="1154" x="5938838" y="3824288"/>
          <p14:tracePt t="1162" x="6159500" y="3697288"/>
          <p14:tracePt t="1170" x="6380163" y="3633788"/>
          <p14:tracePt t="1178" x="6600825" y="3540125"/>
          <p14:tracePt t="1186" x="6854825" y="3508375"/>
          <p14:tracePt t="1194" x="7107238" y="3476625"/>
          <p14:tracePt t="1202" x="7391400" y="3476625"/>
          <p14:tracePt t="1210" x="7580313" y="3476625"/>
          <p14:tracePt t="1218" x="7707313" y="3476625"/>
          <p14:tracePt t="1227" x="7832725" y="3476625"/>
          <p14:tracePt t="1250" x="7864475" y="3476625"/>
          <p14:tracePt t="1258" x="7864475" y="3508375"/>
          <p14:tracePt t="1267" x="7864475" y="3571875"/>
          <p14:tracePt t="1275" x="7864475" y="3665538"/>
          <p14:tracePt t="1282" x="7800975" y="3792538"/>
          <p14:tracePt t="1291" x="7643813" y="3856038"/>
          <p14:tracePt t="1298" x="7423150" y="3949700"/>
          <p14:tracePt t="1306" x="7107238" y="4108450"/>
          <p14:tracePt t="1314" x="6791325" y="4140200"/>
          <p14:tracePt t="1322" x="6411913" y="4203700"/>
          <p14:tracePt t="1344" x="5622925" y="4203700"/>
          <p14:tracePt t="1347" x="5243513" y="4203700"/>
          <p14:tracePt t="1354" x="4895850" y="4203700"/>
          <p14:tracePt t="1362" x="4579938" y="4203700"/>
          <p14:tracePt t="1370" x="4295775" y="4203700"/>
          <p14:tracePt t="1378" x="3948113" y="4203700"/>
          <p14:tracePt t="1386" x="3821113" y="4203700"/>
          <p14:tracePt t="1395" x="3695700" y="4203700"/>
          <p14:tracePt t="1410" x="3632200" y="4203700"/>
          <p14:tracePt t="1418" x="3600450" y="4171950"/>
          <p14:tracePt t="1426" x="3536950" y="4140200"/>
          <p14:tracePt t="1434" x="3505200" y="4044950"/>
          <p14:tracePt t="1443" x="3443288" y="3981450"/>
          <p14:tracePt t="1450" x="3443288" y="3949700"/>
          <p14:tracePt t="1460" x="3475038" y="3824288"/>
          <p14:tracePt t="1466" x="3505200" y="3760788"/>
          <p14:tracePt t="1474" x="3632200" y="3665538"/>
          <p14:tracePt t="1482" x="3695700" y="3602038"/>
          <p14:tracePt t="1490" x="3821113" y="3540125"/>
          <p14:tracePt t="1498" x="3852863" y="3540125"/>
          <p14:tracePt t="1506" x="3948113" y="3508375"/>
          <p14:tracePt t="1514" x="4106863" y="3508375"/>
          <p14:tracePt t="1522" x="4232275" y="3508375"/>
          <p14:tracePt t="1530" x="4484688" y="3508375"/>
          <p14:tracePt t="1538" x="4768850" y="3508375"/>
          <p14:tracePt t="1546" x="5022850" y="3508375"/>
          <p14:tracePt t="1554" x="5307013" y="3571875"/>
          <p14:tracePt t="1562" x="5622925" y="3729038"/>
          <p14:tracePt t="1570" x="5748338" y="3824288"/>
          <p14:tracePt t="1578" x="5938838" y="3919538"/>
          <p14:tracePt t="1586" x="6032500" y="4044950"/>
          <p14:tracePt t="1594" x="6096000" y="4297363"/>
          <p14:tracePt t="1602" x="6096000" y="4487863"/>
          <p14:tracePt t="1610" x="6096000" y="4676775"/>
          <p14:tracePt t="1618" x="6096000" y="4867275"/>
          <p14:tracePt t="1627" x="5938838" y="5183188"/>
          <p14:tracePt t="1634" x="5780088" y="5403850"/>
          <p14:tracePt t="1644" x="5495925" y="5594350"/>
          <p14:tracePt t="1650" x="5148263" y="5783263"/>
          <p14:tracePt t="1660" x="4768850" y="5942013"/>
          <p14:tracePt t="1666" x="4295775" y="6035675"/>
          <p14:tracePt t="1674" x="3695700" y="6067425"/>
          <p14:tracePt t="1682" x="3221038" y="6194425"/>
          <p14:tracePt t="1690" x="2747963" y="6194425"/>
          <p14:tracePt t="1698" x="2274888" y="6194425"/>
          <p14:tracePt t="1706" x="1863725" y="6194425"/>
          <p14:tracePt t="1714" x="1484313" y="6194425"/>
          <p14:tracePt t="1722" x="1042988" y="6162675"/>
          <p14:tracePt t="1730" x="758825" y="6067425"/>
          <p14:tracePt t="1738" x="600075" y="5973763"/>
          <p14:tracePt t="1746" x="379413" y="5815013"/>
          <p14:tracePt t="1754" x="284163" y="5751513"/>
          <p14:tracePt t="1762" x="157163" y="5562600"/>
          <p14:tracePt t="1770" x="63500" y="5372100"/>
          <p14:tracePt t="1778" x="63500" y="5151438"/>
          <p14:tracePt t="1786" x="63500" y="4930775"/>
          <p14:tracePt t="1794" x="63500" y="4676775"/>
          <p14:tracePt t="1803" x="63500" y="4360863"/>
          <p14:tracePt t="1811" x="347663" y="3949700"/>
          <p14:tracePt t="1818" x="695325" y="3602038"/>
          <p14:tracePt t="1827" x="1168400" y="3255963"/>
          <p14:tracePt t="1834" x="1989138" y="2938463"/>
          <p14:tracePt t="1844" x="3063875" y="2497138"/>
          <p14:tracePt t="1850" x="4391025" y="2181225"/>
          <p14:tracePt t="1860" x="5622925" y="1990725"/>
          <p14:tracePt t="1866" x="6791325" y="1927225"/>
          <p14:tracePt t="1875" x="8054975" y="1895475"/>
          <p14:tracePt t="1882" x="9317038" y="1895475"/>
          <p14:tracePt t="1890" x="10487025" y="1895475"/>
          <p14:tracePt t="1898" x="11560175" y="1895475"/>
          <p14:tracePt t="1906" x="12696825" y="2149475"/>
          <p14:tracePt t="1914" x="13835063" y="2433638"/>
          <p14:tracePt t="1922" x="14403388" y="2781300"/>
          <p14:tracePt t="1930" x="15255875" y="3224213"/>
          <p14:tracePt t="1938" x="15760700" y="3602038"/>
          <p14:tracePt t="1946" x="16203613" y="4044950"/>
          <p14:tracePt t="1954" x="16583025" y="4487863"/>
          <p14:tracePt t="1962" x="16835438" y="4930775"/>
          <p14:tracePt t="1970" x="16992600" y="5372100"/>
          <p14:tracePt t="1978" x="17119600" y="5783263"/>
          <p14:tracePt t="1986" x="17119600" y="6099175"/>
          <p14:tracePt t="1994" x="17119600" y="6383338"/>
          <p14:tracePt t="2002" x="17087850" y="6669088"/>
          <p14:tracePt t="2010" x="16898938" y="6858000"/>
          <p14:tracePt t="2018" x="16613188" y="7046913"/>
          <p14:tracePt t="2027" x="16076613" y="7300913"/>
          <p14:tracePt t="2034" x="15697200" y="7458075"/>
          <p14:tracePt t="2043" x="15066963" y="7648575"/>
          <p14:tracePt t="2050" x="14212888" y="7869238"/>
          <p14:tracePt t="2059" x="13171488" y="8027988"/>
          <p14:tracePt t="2066" x="12444413" y="8185150"/>
          <p14:tracePt t="2074" x="11907838" y="8216900"/>
          <p14:tracePt t="2082" x="11244263" y="8248650"/>
          <p14:tracePt t="2090" x="10833100" y="8343900"/>
          <p14:tracePt t="2098" x="10548938" y="8343900"/>
          <p14:tracePt t="2106" x="10423525" y="8343900"/>
          <p14:tracePt t="2122" x="10328275" y="8343900"/>
          <p14:tracePt t="2130" x="10296525" y="8343900"/>
          <p14:tracePt t="2139" x="10202863" y="8185150"/>
          <p14:tracePt t="2146" x="10171113" y="7837488"/>
          <p14:tracePt t="2154" x="10171113" y="7458075"/>
          <p14:tracePt t="2163" x="10296525" y="7078663"/>
          <p14:tracePt t="2170" x="10548938" y="6794500"/>
          <p14:tracePt t="2178" x="10991850" y="6415088"/>
          <p14:tracePt t="2186" x="11433175" y="6194425"/>
          <p14:tracePt t="2194" x="11844338" y="6035675"/>
          <p14:tracePt t="2202" x="12255500" y="5878513"/>
          <p14:tracePt t="2210" x="12823825" y="5751513"/>
          <p14:tracePt t="2218" x="13203238" y="5626100"/>
          <p14:tracePt t="2226" x="13676313" y="5594350"/>
          <p14:tracePt t="2234" x="14181138" y="5530850"/>
          <p14:tracePt t="2243" x="14528800" y="5467350"/>
          <p14:tracePt t="2250" x="14782800" y="5467350"/>
          <p14:tracePt t="2259" x="14844713" y="5467350"/>
          <p14:tracePt t="2266" x="14876463" y="5467350"/>
          <p14:tracePt t="2298" x="14876463" y="5657850"/>
          <p14:tracePt t="2307" x="14719300" y="5846763"/>
          <p14:tracePt t="2314" x="14371638" y="6099175"/>
          <p14:tracePt t="2322" x="14023975" y="6351588"/>
          <p14:tracePt t="2330" x="13644563" y="6542088"/>
          <p14:tracePt t="2345" x="13360400" y="6731000"/>
          <p14:tracePt t="2346" x="13044488" y="6889750"/>
          <p14:tracePt t="2354" x="12792075" y="7016750"/>
          <p14:tracePt t="2362" x="12571413" y="7142163"/>
          <p14:tracePt t="2370" x="12380913" y="7269163"/>
          <p14:tracePt t="2379" x="12255500" y="7300913"/>
          <p14:tracePt t="2386" x="12096750" y="7394575"/>
          <p14:tracePt t="2394" x="12034838" y="7426325"/>
          <p14:tracePt t="2450" x="12003088" y="7426325"/>
          <p14:tracePt t="2466" x="11971338" y="7426325"/>
          <p14:tracePt t="2514" x="11939588" y="7426325"/>
          <p14:tracePt t="2587" x="11939588" y="7394575"/>
          <p14:tracePt t="2602" x="11939588" y="7364413"/>
          <p14:tracePt t="2618" x="11939588" y="7332663"/>
          <p14:tracePt t="2626" x="11971338" y="7332663"/>
          <p14:tracePt t="2660" x="12003088" y="7300913"/>
          <p14:tracePt t="2683" x="12003088" y="7269163"/>
          <p14:tracePt t="2706" x="12034838" y="7205663"/>
          <p14:tracePt t="2746" x="12065000" y="7205663"/>
          <p14:tracePt t="2778" x="12065000" y="7173913"/>
          <p14:tracePt t="2834" x="12096750" y="7142163"/>
          <p14:tracePt t="3066" x="12128500" y="7110413"/>
          <p14:tracePt t="3074" x="12160250" y="7110413"/>
          <p14:tracePt t="3082" x="12255500" y="7046913"/>
          <p14:tracePt t="3090" x="12319000" y="7046913"/>
          <p14:tracePt t="3098" x="12476163" y="6985000"/>
          <p14:tracePt t="3106" x="12665075" y="6953250"/>
          <p14:tracePt t="3114" x="12919075" y="6921500"/>
          <p14:tracePt t="3122" x="13203238" y="6921500"/>
          <p14:tracePt t="3130" x="13519150" y="6889750"/>
          <p14:tracePt t="3139" x="13771563" y="6889750"/>
          <p14:tracePt t="3147" x="14055725" y="6889750"/>
          <p14:tracePt t="3154" x="14339888" y="6889750"/>
          <p14:tracePt t="3162" x="14528800" y="6889750"/>
          <p14:tracePt t="3170" x="14687550" y="6889750"/>
          <p14:tracePt t="3178" x="14782800" y="6953250"/>
          <p14:tracePt t="3186" x="14844713" y="6985000"/>
          <p14:tracePt t="3194" x="14876463" y="7078663"/>
          <p14:tracePt t="3202" x="14876463" y="7205663"/>
          <p14:tracePt t="3211" x="14876463" y="7364413"/>
          <p14:tracePt t="3218" x="14812963" y="7585075"/>
          <p14:tracePt t="3226" x="14497050" y="7773988"/>
          <p14:tracePt t="3234" x="13992225" y="7964488"/>
          <p14:tracePt t="3243" x="13139738" y="8185150"/>
          <p14:tracePt t="3250" x="11971338" y="8501063"/>
          <p14:tracePt t="3259" x="10517188" y="8628063"/>
          <p14:tracePt t="3266" x="9286875" y="8816975"/>
          <p14:tracePt t="3277" x="7991475" y="8912225"/>
          <p14:tracePt t="3282" x="6664325" y="8912225"/>
          <p14:tracePt t="3290" x="5495925" y="8912225"/>
          <p14:tracePt t="3298" x="4137025" y="8912225"/>
          <p14:tracePt t="3306" x="2779713" y="8912225"/>
          <p14:tracePt t="3314" x="1736725" y="8912225"/>
          <p14:tracePt t="3322" x="788988" y="8785225"/>
          <p14:tracePt t="3330" x="252413" y="8723313"/>
          <p14:tracePt t="3506" x="631825" y="4992688"/>
          <p14:tracePt t="3514" x="1168400" y="4992688"/>
          <p14:tracePt t="3522" x="1768475" y="5151438"/>
          <p14:tracePt t="3530" x="2652713" y="5657850"/>
          <p14:tracePt t="3538" x="3568700" y="6194425"/>
          <p14:tracePt t="3546" x="4232275" y="6605588"/>
          <p14:tracePt t="3554" x="4706938" y="7046913"/>
          <p14:tracePt t="3562" x="5022850" y="7332663"/>
          <p14:tracePt t="3570" x="5211763" y="7585075"/>
          <p14:tracePt t="3578" x="5337175" y="7837488"/>
          <p14:tracePt t="3586" x="5368925" y="8027988"/>
          <p14:tracePt t="3594" x="5368925" y="8280400"/>
          <p14:tracePt t="3602" x="5368925" y="8501063"/>
          <p14:tracePt t="3609" x="5211763" y="8785225"/>
          <p14:tracePt t="3618" x="4927600" y="9039225"/>
          <p14:tracePt t="3626" x="4391025" y="9355138"/>
          <p14:tracePt t="3634" x="3979863" y="9607550"/>
          <p14:tracePt t="3643" x="3632200" y="9796463"/>
          <p14:tracePt t="3650" x="3348038" y="10018713"/>
          <p14:tracePt t="3661" x="3127375" y="10239375"/>
          <p14:tracePt t="3666" x="2905125" y="10460038"/>
          <p14:tracePt t="3674" x="2747963" y="10618788"/>
          <p14:tracePt t="3683" x="2716213" y="10714038"/>
          <p14:tracePt t="3690" x="2684463" y="10777538"/>
          <p14:tracePt t="3698" x="2684463" y="10839450"/>
          <p14:tracePt t="3763" x="2684463" y="10807700"/>
          <p14:tracePt t="3771" x="2779713" y="10714038"/>
          <p14:tracePt t="3778" x="2936875" y="10523538"/>
          <p14:tracePt t="3786" x="3095625" y="10366375"/>
          <p14:tracePt t="3794" x="3284538" y="10207625"/>
          <p14:tracePt t="3802" x="3475038" y="10113963"/>
          <p14:tracePt t="3810" x="3727450" y="9955213"/>
          <p14:tracePt t="3818" x="3884613" y="9891713"/>
          <p14:tracePt t="3826" x="4106863" y="9828213"/>
          <p14:tracePt t="3834" x="4264025" y="9766300"/>
          <p14:tracePt t="3843" x="4327525" y="9702800"/>
          <p14:tracePt t="3850" x="4391025" y="9702800"/>
          <p14:tracePt t="3861" x="4421188" y="97028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6A52A5-DD2D-8AFA-53D4-640E054B0AAA}"/>
              </a:ext>
            </a:extLst>
          </p:cNvPr>
          <p:cNvSpPr txBox="1">
            <a:spLocks/>
          </p:cNvSpPr>
          <p:nvPr/>
        </p:nvSpPr>
        <p:spPr>
          <a:xfrm>
            <a:off x="917554" y="865516"/>
            <a:ext cx="16200000" cy="707334"/>
          </a:xfrm>
          <a:prstGeom prst="rect">
            <a:avLst/>
          </a:prstGeom>
        </p:spPr>
        <p:txBody>
          <a:bodyPr/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CN" sz="6000" b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Cloud-based System Architecture &amp; </a:t>
            </a:r>
          </a:p>
          <a:p>
            <a:r>
              <a:rPr lang="en-CN" sz="6000" b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Data Architecture </a:t>
            </a:r>
            <a:endParaRPr lang="en-CN" sz="6000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BFE64-C225-370F-4A8C-F424E5D18EA7}"/>
              </a:ext>
            </a:extLst>
          </p:cNvPr>
          <p:cNvSpPr txBox="1"/>
          <p:nvPr/>
        </p:nvSpPr>
        <p:spPr>
          <a:xfrm>
            <a:off x="1336431" y="5322277"/>
            <a:ext cx="20890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Project I Have Used </a:t>
            </a:r>
            <a:r>
              <a:rPr lang="en-IN" sz="4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Polardb</a:t>
            </a:r>
            <a:r>
              <a:rPr lang="en-IN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IN" sz="4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IN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Store My Data And All Kind Of Data Is Stored In  MySQL Database Of </a:t>
            </a:r>
            <a:r>
              <a:rPr lang="en-IN" sz="4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PolardB</a:t>
            </a:r>
            <a:endParaRPr lang="en-IN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2D3EC-BED4-577E-E9B3-04F11A5BB20D}"/>
              </a:ext>
            </a:extLst>
          </p:cNvPr>
          <p:cNvSpPr txBox="1"/>
          <p:nvPr/>
        </p:nvSpPr>
        <p:spPr>
          <a:xfrm>
            <a:off x="1336431" y="8049796"/>
            <a:ext cx="22273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Web App , It As Admin Panel ,The Admin Can Add New Product And Update And Delete The Product Also Create Category And Add  A Product 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B90684-0799-FF65-193E-658CD1CF0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6"/>
    </mc:Choice>
    <mc:Fallback xmlns="">
      <p:transition spd="slow" advTm="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" x="4421188" y="9671050"/>
          <p14:tracePt t="760" x="4452938" y="9639300"/>
          <p14:tracePt t="776" x="4484688" y="9639300"/>
          <p14:tracePt t="785" x="4516438" y="9639300"/>
          <p14:tracePt t="808" x="4548188" y="9607550"/>
          <p14:tracePt t="816" x="4579938" y="9607550"/>
          <p14:tracePt t="824" x="4611688" y="9575800"/>
          <p14:tracePt t="848" x="4643438" y="9575800"/>
          <p14:tracePt t="968" x="4643438" y="9544050"/>
          <p14:tracePt t="1120" x="4611688" y="9544050"/>
          <p14:tracePt t="1128" x="4611688" y="9512300"/>
          <p14:tracePt t="1136" x="4579938" y="9480550"/>
          <p14:tracePt t="1152" x="4579938" y="9448800"/>
          <p14:tracePt t="1168" x="4516438" y="9355138"/>
          <p14:tracePt t="1176" x="4452938" y="9291638"/>
          <p14:tracePt t="1184" x="4327525" y="9196388"/>
          <p14:tracePt t="1191" x="4200525" y="9101138"/>
          <p14:tracePt t="1200" x="3979863" y="8912225"/>
          <p14:tracePt t="1208" x="3821113" y="8753475"/>
          <p14:tracePt t="1216" x="3536950" y="8564563"/>
          <p14:tracePt t="1223" x="3316288" y="8375650"/>
          <p14:tracePt t="1233" x="3095625" y="8153400"/>
          <p14:tracePt t="1239" x="2843213" y="7900988"/>
          <p14:tracePt t="1248" x="2620963" y="7712075"/>
          <p14:tracePt t="1255" x="2368550" y="7489825"/>
          <p14:tracePt t="1264" x="2179638" y="7300913"/>
          <p14:tracePt t="1271" x="2116138" y="7237413"/>
          <p14:tracePt t="1282" x="1989138" y="7142163"/>
          <p14:tracePt t="1288" x="1800225" y="6985000"/>
          <p14:tracePt t="1298" x="1674813" y="6889750"/>
          <p14:tracePt t="1304" x="1547813" y="6794500"/>
          <p14:tracePt t="1312" x="1516063" y="6762750"/>
          <p14:tracePt t="1320" x="1452563" y="6699250"/>
          <p14:tracePt t="1328" x="1452563" y="6669088"/>
          <p14:tracePt t="1335" x="1389063" y="6605588"/>
          <p14:tracePt t="1343" x="1389063" y="6478588"/>
          <p14:tracePt t="1351" x="1389063" y="6321425"/>
          <p14:tracePt t="1365" x="1389063" y="6162675"/>
          <p14:tracePt t="1367" x="1389063" y="5973763"/>
          <p14:tracePt t="1376" x="1389063" y="5846763"/>
          <p14:tracePt t="1384" x="1389063" y="5626100"/>
          <p14:tracePt t="1392" x="1452563" y="5372100"/>
          <p14:tracePt t="1400" x="1643063" y="5087938"/>
          <p14:tracePt t="1408" x="1800225" y="4772025"/>
          <p14:tracePt t="1416" x="2020888" y="4519613"/>
          <p14:tracePt t="1424" x="2336800" y="4171950"/>
          <p14:tracePt t="1432" x="2620963" y="3792538"/>
          <p14:tracePt t="1440" x="2874963" y="3602038"/>
          <p14:tracePt t="1448" x="3159125" y="3381375"/>
          <p14:tracePt t="1456" x="3379788" y="3128963"/>
          <p14:tracePt t="1465" x="3600450" y="2908300"/>
          <p14:tracePt t="1472" x="3759200" y="2717800"/>
          <p14:tracePt t="1481" x="3979863" y="2560638"/>
          <p14:tracePt t="1488" x="4106863" y="2465388"/>
          <p14:tracePt t="1496" x="4359275" y="2306638"/>
          <p14:tracePt t="1504" x="4548188" y="2212975"/>
          <p14:tracePt t="1512" x="4706938" y="2181225"/>
          <p14:tracePt t="1520" x="4895850" y="2117725"/>
          <p14:tracePt t="1528" x="5116513" y="1990725"/>
          <p14:tracePt t="1535" x="5275263" y="1958975"/>
          <p14:tracePt t="1544" x="5464175" y="1927225"/>
          <p14:tracePt t="1552" x="5622925" y="1833563"/>
          <p14:tracePt t="1560" x="5811838" y="1801813"/>
          <p14:tracePt t="1568" x="5938838" y="1801813"/>
          <p14:tracePt t="1576" x="6032500" y="1770063"/>
          <p14:tracePt t="1584" x="6191250" y="1738313"/>
          <p14:tracePt t="1592" x="6316663" y="1706563"/>
          <p14:tracePt t="1600" x="6443663" y="1706563"/>
          <p14:tracePt t="1608" x="6600825" y="1706563"/>
          <p14:tracePt t="1616" x="6759575" y="1706563"/>
          <p14:tracePt t="1624" x="6884988" y="1706563"/>
          <p14:tracePt t="1632" x="7011988" y="1706563"/>
          <p14:tracePt t="1639" x="7169150" y="1706563"/>
          <p14:tracePt t="1648" x="7327900" y="1706563"/>
          <p14:tracePt t="1655" x="7516813" y="1706563"/>
          <p14:tracePt t="1665" x="7707313" y="1706563"/>
          <p14:tracePt t="1672" x="7864475" y="1706563"/>
          <p14:tracePt t="1682" x="7959725" y="1706563"/>
          <p14:tracePt t="1688" x="8023225" y="1706563"/>
          <p14:tracePt t="1698" x="8085138" y="1706563"/>
          <p14:tracePt t="1704" x="8180388" y="1738313"/>
          <p14:tracePt t="1712" x="8370888" y="1801813"/>
          <p14:tracePt t="1719" x="8464550" y="1895475"/>
          <p14:tracePt t="1727" x="8686800" y="1958975"/>
          <p14:tracePt t="1736" x="8907463" y="2054225"/>
          <p14:tracePt t="1744" x="9096375" y="2181225"/>
          <p14:tracePt t="1751" x="9317038" y="2243138"/>
          <p14:tracePt t="1760" x="9571038" y="2338388"/>
          <p14:tracePt t="1768" x="9664700" y="2370138"/>
          <p14:tracePt t="1776" x="9886950" y="2433638"/>
          <p14:tracePt t="1784" x="10044113" y="2560638"/>
          <p14:tracePt t="1791" x="10139363" y="2560638"/>
          <p14:tracePt t="1800" x="10296525" y="2590800"/>
          <p14:tracePt t="1808" x="10455275" y="2654300"/>
          <p14:tracePt t="1816" x="10580688" y="2686050"/>
          <p14:tracePt t="1824" x="10771188" y="2717800"/>
          <p14:tracePt t="1832" x="10864850" y="2717800"/>
          <p14:tracePt t="1840" x="10928350" y="2749550"/>
          <p14:tracePt t="1847" x="11087100" y="2749550"/>
          <p14:tracePt t="1856" x="11118850" y="2749550"/>
          <p14:tracePt t="1865" x="11180763" y="2749550"/>
          <p14:tracePt t="1871" x="11244263" y="2749550"/>
          <p14:tracePt t="1888" x="11276013" y="2749550"/>
          <p14:tracePt t="2000" x="11244263" y="2749550"/>
          <p14:tracePt t="2031" x="11212513" y="2749550"/>
          <p14:tracePt t="2056" x="11180763" y="2749550"/>
          <p14:tracePt t="2089" x="11149013" y="2749550"/>
          <p14:tracePt t="2240" x="11276013" y="2749550"/>
          <p14:tracePt t="2248" x="11464925" y="2749550"/>
          <p14:tracePt t="2256" x="11687175" y="2749550"/>
          <p14:tracePt t="2264" x="12034838" y="2749550"/>
          <p14:tracePt t="2272" x="12507913" y="2622550"/>
          <p14:tracePt t="2283" x="12887325" y="2590800"/>
          <p14:tracePt t="2288" x="13360400" y="2560638"/>
          <p14:tracePt t="2298" x="13896975" y="2433638"/>
          <p14:tracePt t="2304" x="14624050" y="2370138"/>
          <p14:tracePt t="2312" x="15224125" y="2338388"/>
          <p14:tracePt t="2320" x="15697200" y="2338388"/>
          <p14:tracePt t="2328" x="16298863" y="2243138"/>
          <p14:tracePt t="2336" x="16771938" y="2243138"/>
          <p14:tracePt t="2344" x="17245013" y="2243138"/>
          <p14:tracePt t="2352" x="17560925" y="2243138"/>
          <p14:tracePt t="2366" x="17814925" y="2243138"/>
          <p14:tracePt t="2368" x="17876838" y="2243138"/>
          <p14:tracePt t="2375" x="17940338" y="2243138"/>
          <p14:tracePt t="2392" x="17940338" y="2274888"/>
          <p14:tracePt t="2400" x="17908588" y="2274888"/>
          <p14:tracePt t="2407" x="17751425" y="2338388"/>
          <p14:tracePt t="2416" x="17403763" y="2433638"/>
          <p14:tracePt t="2423" x="16960850" y="2590800"/>
          <p14:tracePt t="2432" x="16424275" y="2717800"/>
          <p14:tracePt t="2440" x="15667038" y="2908300"/>
          <p14:tracePt t="2448" x="14939963" y="3001963"/>
          <p14:tracePt t="2455" x="13928725" y="3128963"/>
          <p14:tracePt t="2465" x="12507913" y="3381375"/>
          <p14:tracePt t="2472" x="11307763" y="3508375"/>
          <p14:tracePt t="2482" x="10012363" y="3697288"/>
          <p14:tracePt t="2489" x="8401050" y="3949700"/>
          <p14:tracePt t="2498" x="7043738" y="4013200"/>
          <p14:tracePt t="2503" x="5748338" y="4140200"/>
          <p14:tracePt t="2512" x="4359275" y="4329113"/>
          <p14:tracePt t="2520" x="3379788" y="4392613"/>
          <p14:tracePt t="2527" x="2495550" y="4392613"/>
          <p14:tracePt t="2535" x="2020888" y="4392613"/>
          <p14:tracePt t="2544" x="1516063" y="4392613"/>
          <p14:tracePt t="2553" x="1168400" y="4392613"/>
          <p14:tracePt t="2560" x="1042988" y="4392613"/>
          <p14:tracePt t="2568" x="1011238" y="4392613"/>
          <p14:tracePt t="2584" x="979488" y="4360863"/>
          <p14:tracePt t="2592" x="979488" y="4235450"/>
          <p14:tracePt t="2599" x="1168400" y="4013200"/>
          <p14:tracePt t="2607" x="1484313" y="3760788"/>
          <p14:tracePt t="2616" x="1831975" y="3540125"/>
          <p14:tracePt t="2624" x="2368550" y="3192463"/>
          <p14:tracePt t="2632" x="2936875" y="2844800"/>
          <p14:tracePt t="2640" x="3316288" y="2560638"/>
          <p14:tracePt t="2648" x="3852863" y="2306638"/>
          <p14:tracePt t="2657" x="4232275" y="2085975"/>
          <p14:tracePt t="2664" x="4579938" y="1895475"/>
          <p14:tracePt t="2672" x="4800600" y="1738313"/>
          <p14:tracePt t="2681" x="4959350" y="1611313"/>
          <p14:tracePt t="2688" x="5022850" y="1547813"/>
          <p14:tracePt t="2698" x="5084763" y="1485900"/>
          <p14:tracePt t="2808" x="5116513" y="1611313"/>
          <p14:tracePt t="2815" x="5307013" y="1927225"/>
          <p14:tracePt t="2824" x="5464175" y="2306638"/>
          <p14:tracePt t="2832" x="5591175" y="2622550"/>
          <p14:tracePt t="2840" x="5748338" y="3001963"/>
          <p14:tracePt t="2848" x="5969000" y="3444875"/>
          <p14:tracePt t="2856" x="6064250" y="3887788"/>
          <p14:tracePt t="2864" x="6223000" y="4235450"/>
          <p14:tracePt t="2871" x="6443663" y="4645025"/>
          <p14:tracePt t="2882" x="6569075" y="4992688"/>
          <p14:tracePt t="2888" x="6696075" y="5310188"/>
          <p14:tracePt t="2898" x="6823075" y="5530850"/>
          <p14:tracePt t="2904" x="6980238" y="5815013"/>
          <p14:tracePt t="2913" x="7107238" y="6035675"/>
          <p14:tracePt t="2920" x="7169150" y="6226175"/>
          <p14:tracePt t="2929" x="7169150" y="6383338"/>
          <p14:tracePt t="2936" x="7200900" y="6542088"/>
          <p14:tracePt t="2944" x="7200900" y="6637338"/>
          <p14:tracePt t="2952" x="7200900" y="6731000"/>
          <p14:tracePt t="2960" x="7200900" y="6762750"/>
          <p14:tracePt t="2968" x="7200900" y="6826250"/>
          <p14:tracePt t="2976" x="7169150" y="6826250"/>
          <p14:tracePt t="2984" x="7138988" y="6826250"/>
          <p14:tracePt t="2991" x="7107238" y="6826250"/>
          <p14:tracePt t="3008" x="7011988" y="6826250"/>
          <p14:tracePt t="3016" x="6948488" y="6731000"/>
          <p14:tracePt t="3024" x="6759575" y="6605588"/>
          <p14:tracePt t="3033" x="6632575" y="6446838"/>
          <p14:tracePt t="3040" x="6443663" y="6226175"/>
          <p14:tracePt t="3048" x="6316663" y="5973763"/>
          <p14:tracePt t="3056" x="6127750" y="5657850"/>
          <p14:tracePt t="3065" x="5907088" y="5310188"/>
          <p14:tracePt t="3072" x="5780088" y="4992688"/>
          <p14:tracePt t="3081" x="5591175" y="4708525"/>
          <p14:tracePt t="3088" x="5368925" y="4329113"/>
          <p14:tracePt t="3098" x="5275263" y="4140200"/>
          <p14:tracePt t="3104" x="5180013" y="3919538"/>
          <p14:tracePt t="3112" x="5148263" y="3665538"/>
          <p14:tracePt t="3120" x="5148263" y="3476625"/>
          <p14:tracePt t="3128" x="5148263" y="3349625"/>
          <p14:tracePt t="3135" x="5148263" y="3160713"/>
          <p14:tracePt t="3144" x="5148263" y="3033713"/>
          <p14:tracePt t="3152" x="5180013" y="3001963"/>
          <p14:tracePt t="3160" x="5243513" y="3001963"/>
          <p14:tracePt t="3168" x="5307013" y="3001963"/>
          <p14:tracePt t="3176" x="5495925" y="3001963"/>
          <p14:tracePt t="3184" x="5716588" y="3001963"/>
          <p14:tracePt t="3192" x="6127750" y="3192463"/>
          <p14:tracePt t="3200" x="6664325" y="3540125"/>
          <p14:tracePt t="3208" x="7296150" y="4108450"/>
          <p14:tracePt t="3216" x="7832725" y="4614863"/>
          <p14:tracePt t="3224" x="8339138" y="5214938"/>
          <p14:tracePt t="3232" x="8780463" y="5815013"/>
          <p14:tracePt t="3239" x="9064625" y="6446838"/>
          <p14:tracePt t="3248" x="9286875" y="6985000"/>
          <p14:tracePt t="3256" x="9444038" y="7332663"/>
          <p14:tracePt t="3264" x="9571038" y="7805738"/>
          <p14:tracePt t="3272" x="9632950" y="8185150"/>
          <p14:tracePt t="3281" x="9632950" y="8469313"/>
          <p14:tracePt t="3288" x="9632950" y="8753475"/>
          <p14:tracePt t="3297" x="9601200" y="9039225"/>
          <p14:tracePt t="3304" x="9507538" y="9228138"/>
          <p14:tracePt t="3313" x="9317038" y="9386888"/>
          <p14:tracePt t="3320" x="9191625" y="9512300"/>
          <p14:tracePt t="3328" x="9096375" y="9575800"/>
          <p14:tracePt t="3335" x="9032875" y="9639300"/>
          <p14:tracePt t="3359" x="9001125" y="9639300"/>
          <p14:tracePt t="3381" x="8875713" y="9639300"/>
          <p14:tracePt t="3384" x="8780463" y="9544050"/>
          <p14:tracePt t="3391" x="8655050" y="9259888"/>
          <p14:tracePt t="3400" x="8623300" y="8880475"/>
          <p14:tracePt t="3407" x="8623300" y="8532813"/>
          <p14:tracePt t="3416" x="8623300" y="8153400"/>
          <p14:tracePt t="3424" x="8623300" y="7869238"/>
          <p14:tracePt t="3432" x="8812213" y="7648575"/>
          <p14:tracePt t="3440" x="9064625" y="7585075"/>
          <p14:tracePt t="3447" x="9348788" y="7553325"/>
          <p14:tracePt t="3456" x="9759950" y="7426325"/>
          <p14:tracePt t="3464" x="10075863" y="7394575"/>
          <p14:tracePt t="3472" x="10455275" y="7364413"/>
          <p14:tracePt t="3481" x="10896600" y="7269163"/>
          <p14:tracePt t="3488" x="11244263" y="7237413"/>
          <p14:tracePt t="3498" x="11528425" y="7205663"/>
          <p14:tracePt t="3504" x="11844338" y="7205663"/>
          <p14:tracePt t="3512" x="12096750" y="7205663"/>
          <p14:tracePt t="3520" x="12287250" y="7205663"/>
          <p14:tracePt t="3528" x="12603163" y="7426325"/>
          <p14:tracePt t="3536" x="12823825" y="7712075"/>
          <p14:tracePt t="3543" x="13012738" y="8089900"/>
          <p14:tracePt t="3551" x="13171488" y="8532813"/>
          <p14:tracePt t="3559" x="13171488" y="8912225"/>
          <p14:tracePt t="3568" x="13171488" y="9323388"/>
          <p14:tracePt t="3575" x="13171488" y="9575800"/>
          <p14:tracePt t="3584" x="13012738" y="9986963"/>
          <p14:tracePt t="3591" x="12792075" y="10207625"/>
          <p14:tracePt t="3600" x="12571413" y="10366375"/>
          <p14:tracePt t="3608" x="12223750" y="10555288"/>
          <p14:tracePt t="3616" x="11971338" y="10682288"/>
          <p14:tracePt t="3623" x="11591925" y="10745788"/>
          <p14:tracePt t="3632" x="11244263" y="10777538"/>
          <p14:tracePt t="3639" x="10928350" y="10777538"/>
          <p14:tracePt t="3648" x="10675938" y="10777538"/>
          <p14:tracePt t="3655" x="10455275" y="10777538"/>
          <p14:tracePt t="3664" x="10202863" y="10777538"/>
          <p14:tracePt t="3671" x="10012363" y="10777538"/>
          <p14:tracePt t="3681" x="9696450" y="10650538"/>
          <p14:tracePt t="3688" x="9444038" y="10491788"/>
          <p14:tracePt t="3697" x="9128125" y="10271125"/>
          <p14:tracePt t="3704" x="8907463" y="9891713"/>
          <p14:tracePt t="3713" x="8686800" y="9512300"/>
          <p14:tracePt t="3719" x="8496300" y="8943975"/>
          <p14:tracePt t="3728" x="8432800" y="8437563"/>
          <p14:tracePt t="3735" x="8307388" y="7680325"/>
          <p14:tracePt t="3744" x="8180388" y="6762750"/>
          <p14:tracePt t="3752" x="8180388" y="5878513"/>
          <p14:tracePt t="3760" x="8148638" y="5087938"/>
          <p14:tracePt t="3768" x="8148638" y="4392613"/>
          <p14:tracePt t="3775" x="8148638" y="3824288"/>
          <p14:tracePt t="3784" x="8307388" y="3224213"/>
          <p14:tracePt t="3792" x="8464550" y="2844800"/>
          <p14:tracePt t="3799" x="8559800" y="2560638"/>
          <p14:tracePt t="3808" x="8748713" y="2370138"/>
          <p14:tracePt t="3816" x="8875713" y="2243138"/>
          <p14:tracePt t="3824" x="8907463" y="2243138"/>
          <p14:tracePt t="3831" x="8970963" y="2243138"/>
          <p14:tracePt t="3840" x="9032875" y="2243138"/>
          <p14:tracePt t="3848" x="9096375" y="2243138"/>
          <p14:tracePt t="3856" x="9286875" y="2243138"/>
          <p14:tracePt t="3864" x="9571038" y="2433638"/>
          <p14:tracePt t="3872" x="9917113" y="2781300"/>
          <p14:tracePt t="3881" x="10264775" y="3317875"/>
          <p14:tracePt t="3889" x="10707688" y="3824288"/>
          <p14:tracePt t="3898" x="11087100" y="4424363"/>
          <p14:tracePt t="3903" x="11560175" y="5119688"/>
          <p14:tracePt t="3912" x="11907838" y="5751513"/>
          <p14:tracePt t="3920" x="12096750" y="6194425"/>
          <p14:tracePt t="3927" x="12319000" y="6637338"/>
          <p14:tracePt t="3936" x="12349163" y="7078663"/>
          <p14:tracePt t="3943" x="12349163" y="7521575"/>
          <p14:tracePt t="3952" x="12349163" y="7900988"/>
          <p14:tracePt t="3960" x="12255500" y="8312150"/>
          <p14:tracePt t="3968" x="12096750" y="8596313"/>
          <p14:tracePt t="3976" x="11907838" y="8943975"/>
          <p14:tracePt t="3984" x="11560175" y="9228138"/>
          <p14:tracePt t="3991" x="11212513" y="9418638"/>
          <p14:tracePt t="4000" x="10707688" y="9575800"/>
          <p14:tracePt t="4008" x="10139363" y="9734550"/>
          <p14:tracePt t="4016" x="9696450" y="9734550"/>
          <p14:tracePt t="4024" x="9348788" y="9734550"/>
          <p14:tracePt t="4032" x="9096375" y="9639300"/>
          <p14:tracePt t="4039" x="8875713" y="9448800"/>
          <p14:tracePt t="4048" x="8686800" y="9101138"/>
          <p14:tracePt t="4056" x="8370888" y="8691563"/>
          <p14:tracePt t="4064" x="8054975" y="7996238"/>
          <p14:tracePt t="4071" x="7800975" y="7269163"/>
          <p14:tracePt t="4081" x="7548563" y="6669088"/>
          <p14:tracePt t="4087" x="7264400" y="5942013"/>
          <p14:tracePt t="4098" x="7138988" y="5372100"/>
          <p14:tracePt t="4103" x="7075488" y="4962525"/>
          <p14:tracePt t="4112" x="7043738" y="4614863"/>
          <p14:tracePt t="4119" x="7043738" y="4235450"/>
          <p14:tracePt t="4128" x="7043738" y="4044950"/>
          <p14:tracePt t="4135" x="7232650" y="3729038"/>
          <p14:tracePt t="4144" x="7454900" y="3508375"/>
          <p14:tracePt t="4151" x="7864475" y="3413125"/>
          <p14:tracePt t="4159" x="8212138" y="3286125"/>
          <p14:tracePt t="4168" x="8623300" y="3192463"/>
          <p14:tracePt t="4176" x="9064625" y="3128963"/>
          <p14:tracePt t="4184" x="9571038" y="3128963"/>
          <p14:tracePt t="4192" x="10296525" y="3128963"/>
          <p14:tracePt t="4200" x="11623675" y="3413125"/>
          <p14:tracePt t="4208" x="13012738" y="3949700"/>
          <p14:tracePt t="4215" x="14403388" y="4519613"/>
          <p14:tracePt t="4224" x="15792450" y="5278438"/>
          <p14:tracePt t="4233" x="17024350" y="5910263"/>
          <p14:tracePt t="4240" x="18003838" y="6731000"/>
          <p14:tracePt t="4247" x="18540413" y="7205663"/>
          <p14:tracePt t="4256" x="18951575" y="7648575"/>
          <p14:tracePt t="4264" x="19267488" y="7996238"/>
          <p14:tracePt t="4272" x="19424650" y="8343900"/>
          <p14:tracePt t="4281" x="19519900" y="8596313"/>
          <p14:tracePt t="4288" x="19583400" y="8816975"/>
          <p14:tracePt t="4298" x="19583400" y="8943975"/>
          <p14:tracePt t="4304" x="19615150" y="9164638"/>
          <p14:tracePt t="4313" x="19615150" y="9196388"/>
          <p14:tracePt t="4320" x="19615150" y="9323388"/>
          <p14:tracePt t="4328" x="19583400" y="9386888"/>
          <p14:tracePt t="4336" x="19488150" y="9386888"/>
          <p14:tracePt t="4344" x="19361150" y="9386888"/>
          <p14:tracePt t="4364" x="19203988" y="9386888"/>
          <p14:tracePt t="4368" x="19108738" y="9386888"/>
          <p14:tracePt t="4376" x="18983325" y="9355138"/>
          <p14:tracePt t="4384" x="18824575" y="9259888"/>
          <p14:tracePt t="4392" x="18635663" y="9101138"/>
          <p14:tracePt t="4400" x="18445163" y="8816975"/>
          <p14:tracePt t="4408" x="18224500" y="8564563"/>
          <p14:tracePt t="4416" x="18035588" y="8216900"/>
          <p14:tracePt t="4423" x="17908588" y="7869238"/>
          <p14:tracePt t="4432" x="17751425" y="7489825"/>
          <p14:tracePt t="4439" x="17751425" y="7142163"/>
          <p14:tracePt t="4449" x="17719675" y="6762750"/>
          <p14:tracePt t="4455" x="17719675" y="6573838"/>
          <p14:tracePt t="4464" x="17719675" y="6321425"/>
          <p14:tracePt t="4471" x="17719675" y="6194425"/>
          <p14:tracePt t="4480" x="17876838" y="6003925"/>
          <p14:tracePt t="4488" x="17940338" y="5878513"/>
          <p14:tracePt t="4499" x="18035588" y="5846763"/>
          <p14:tracePt t="4504" x="18161000" y="5783263"/>
          <p14:tracePt t="4512" x="18224500" y="5783263"/>
          <p14:tracePt t="4519" x="18256250" y="5783263"/>
          <p14:tracePt t="4528" x="18351500" y="5783263"/>
          <p14:tracePt t="4535" x="18476913" y="5783263"/>
          <p14:tracePt t="4543" x="18730913" y="5942013"/>
          <p14:tracePt t="4551" x="18919825" y="6099175"/>
          <p14:tracePt t="4560" x="18951575" y="6257925"/>
          <p14:tracePt t="4567" x="18951575" y="6351588"/>
          <p14:tracePt t="4575" x="18951575" y="6542088"/>
          <p14:tracePt t="4584" x="18951575" y="6637338"/>
          <p14:tracePt t="4592" x="18856325" y="6858000"/>
          <p14:tracePt t="4600" x="18792825" y="6953250"/>
          <p14:tracePt t="4608" x="18667413" y="7078663"/>
          <p14:tracePt t="4616" x="18540413" y="7205663"/>
          <p14:tracePt t="4624" x="18415000" y="7332663"/>
          <p14:tracePt t="4631" x="18319750" y="7394575"/>
          <p14:tracePt t="4640" x="18256250" y="7458075"/>
          <p14:tracePt t="4649" x="18224500" y="7489825"/>
          <p14:tracePt t="4728" x="18192750" y="7489825"/>
          <p14:tracePt t="4736" x="18161000" y="7489825"/>
          <p14:tracePt t="4744" x="18130838" y="7489825"/>
          <p14:tracePt t="4760" x="18099088" y="7458075"/>
          <p14:tracePt t="4768" x="18067338" y="7458075"/>
          <p14:tracePt t="4776" x="18035588" y="7458075"/>
          <p14:tracePt t="4784" x="18003838" y="7458075"/>
          <p14:tracePt t="4792" x="17940338" y="7426325"/>
          <p14:tracePt t="4816" x="17940338" y="7394575"/>
          <p14:tracePt t="4954" x="17940338" y="7364413"/>
          <p14:tracePt t="4960" x="17940338" y="7332663"/>
          <p14:tracePt t="4968" x="17940338" y="7300913"/>
          <p14:tracePt t="4976" x="17940338" y="7269163"/>
          <p14:tracePt t="5000" x="17940338" y="7237413"/>
          <p14:tracePt t="5015" x="17940338" y="72056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F274895-EEC6-0571-7CE1-F3CFDF126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9"/>
          <a:stretch/>
        </p:blipFill>
        <p:spPr>
          <a:xfrm>
            <a:off x="1638625" y="3417471"/>
            <a:ext cx="21810132" cy="94779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EE2E1-18A0-D685-8E80-EBDAA742921D}"/>
              </a:ext>
            </a:extLst>
          </p:cNvPr>
          <p:cNvSpPr txBox="1"/>
          <p:nvPr/>
        </p:nvSpPr>
        <p:spPr>
          <a:xfrm>
            <a:off x="1638625" y="1359877"/>
            <a:ext cx="121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HOME PAGE UI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9F058B-A17C-0A1D-6853-B18C5767B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3"/>
    </mc:Choice>
    <mc:Fallback xmlns="">
      <p:transition spd="slow" advTm="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17845088" y="7173913"/>
          <p14:tracePt t="473" x="17687925" y="7142163"/>
          <p14:tracePt t="482" x="17467263" y="7142163"/>
          <p14:tracePt t="489" x="17119600" y="7110413"/>
          <p14:tracePt t="498" x="16740188" y="7046913"/>
          <p14:tracePt t="505" x="16487775" y="6985000"/>
          <p14:tracePt t="515" x="16171863" y="6953250"/>
          <p14:tracePt t="522" x="15982950" y="6953250"/>
          <p14:tracePt t="529" x="15667038" y="6921500"/>
          <p14:tracePt t="537" x="15540038" y="6889750"/>
          <p14:tracePt t="546" x="15287625" y="6826250"/>
          <p14:tracePt t="554" x="15035213" y="6762750"/>
          <p14:tracePt t="563" x="14751050" y="6731000"/>
          <p14:tracePt t="570" x="14403388" y="6699250"/>
          <p14:tracePt t="580" x="14244638" y="6699250"/>
          <p14:tracePt t="586" x="13960475" y="6637338"/>
          <p14:tracePt t="594" x="13771563" y="6605588"/>
          <p14:tracePt t="601" x="13612813" y="6605588"/>
          <p14:tracePt t="610" x="13455650" y="6573838"/>
          <p14:tracePt t="618" x="13265150" y="6542088"/>
          <p14:tracePt t="626" x="13107988" y="6542088"/>
          <p14:tracePt t="634" x="12950825" y="6478588"/>
          <p14:tracePt t="641" x="12760325" y="6478588"/>
          <p14:tracePt t="650" x="12571413" y="6415088"/>
          <p14:tracePt t="658" x="12223750" y="6351588"/>
          <p14:tracePt t="666" x="11780838" y="6194425"/>
          <p14:tracePt t="674" x="11087100" y="6003925"/>
          <p14:tracePt t="682" x="10075863" y="5910263"/>
          <p14:tracePt t="690" x="9064625" y="5719763"/>
          <p14:tracePt t="698" x="7739063" y="5499100"/>
          <p14:tracePt t="705" x="7138988" y="5435600"/>
          <p14:tracePt t="714" x="6127750" y="5340350"/>
          <p14:tracePt t="722" x="5368925" y="5183188"/>
          <p14:tracePt t="730" x="4643438" y="5087938"/>
          <p14:tracePt t="737" x="3916363" y="4992688"/>
          <p14:tracePt t="746" x="3190875" y="4899025"/>
          <p14:tracePt t="753" x="2620963" y="4740275"/>
          <p14:tracePt t="764" x="2243138" y="4708525"/>
          <p14:tracePt t="769" x="1863725" y="4676775"/>
          <p14:tracePt t="779" x="1516063" y="4551363"/>
          <p14:tracePt t="786" x="1200150" y="4456113"/>
          <p14:tracePt t="794" x="947738" y="4329113"/>
          <p14:tracePt t="801" x="758825" y="4267200"/>
          <p14:tracePt t="810" x="695325" y="4235450"/>
          <p14:tracePt t="817" x="695325" y="4203700"/>
          <p14:tracePt t="826" x="631825" y="4171950"/>
          <p14:tracePt t="834" x="600075" y="4108450"/>
          <p14:tracePt t="842" x="600075" y="4076700"/>
          <p14:tracePt t="849" x="600075" y="4013200"/>
          <p14:tracePt t="857" x="568325" y="3919538"/>
          <p14:tracePt t="866" x="568325" y="3792538"/>
          <p14:tracePt t="873" x="568325" y="3697288"/>
          <p14:tracePt t="882" x="568325" y="3571875"/>
          <p14:tracePt t="890" x="727075" y="3413125"/>
          <p14:tracePt t="898" x="979488" y="3224213"/>
          <p14:tracePt t="906" x="1295400" y="2970213"/>
          <p14:tracePt t="914" x="1704975" y="2717800"/>
          <p14:tracePt t="922" x="2274888" y="2401888"/>
          <p14:tracePt t="930" x="2684463" y="2181225"/>
          <p14:tracePt t="937" x="3127375" y="2022475"/>
          <p14:tracePt t="946" x="3695700" y="1738313"/>
          <p14:tracePt t="954" x="4137025" y="1579563"/>
          <p14:tracePt t="963" x="4579938" y="1454150"/>
          <p14:tracePt t="969" x="4991100" y="1358900"/>
          <p14:tracePt t="981" x="5464175" y="1295400"/>
          <p14:tracePt t="986" x="5907088" y="1263650"/>
          <p14:tracePt t="995" x="6475413" y="1263650"/>
          <p14:tracePt t="1002" x="6948488" y="1263650"/>
          <p14:tracePt t="1009" x="7454900" y="1263650"/>
          <p14:tracePt t="1017" x="8085138" y="1454150"/>
          <p14:tracePt t="1026" x="8464550" y="1706563"/>
          <p14:tracePt t="1034" x="8716963" y="1927225"/>
          <p14:tracePt t="1041" x="8780463" y="2212975"/>
          <p14:tracePt t="1050" x="8843963" y="2654300"/>
          <p14:tracePt t="1057" x="8812213" y="3065463"/>
          <p14:tracePt t="1066" x="8432800" y="3729038"/>
          <p14:tracePt t="1073" x="8116888" y="4297363"/>
          <p14:tracePt t="1082" x="7454900" y="5024438"/>
          <p14:tracePt t="1090" x="6759575" y="5751513"/>
          <p14:tracePt t="1098" x="6064250" y="6351588"/>
          <p14:tracePt t="1106" x="5084763" y="6953250"/>
          <p14:tracePt t="1113" x="4295775" y="7300913"/>
          <p14:tracePt t="1121" x="3695700" y="7458075"/>
          <p14:tracePt t="1129" x="3095625" y="7648575"/>
          <p14:tracePt t="1138" x="2620963" y="7680325"/>
          <p14:tracePt t="1147" x="2243138" y="7742238"/>
          <p14:tracePt t="1153" x="1863725" y="7742238"/>
          <p14:tracePt t="1163" x="1579563" y="7742238"/>
          <p14:tracePt t="1170" x="1263650" y="7742238"/>
          <p14:tracePt t="1179" x="1073150" y="7742238"/>
          <p14:tracePt t="1186" x="852488" y="7585075"/>
          <p14:tracePt t="1194" x="788988" y="7521575"/>
          <p14:tracePt t="1201" x="788988" y="7394575"/>
          <p14:tracePt t="1210" x="758825" y="7237413"/>
          <p14:tracePt t="1217" x="758825" y="7046913"/>
          <p14:tracePt t="1230" x="758825" y="6794500"/>
          <p14:tracePt t="1234" x="758825" y="6510338"/>
          <p14:tracePt t="1242" x="820738" y="6194425"/>
          <p14:tracePt t="1250" x="884238" y="5878513"/>
          <p14:tracePt t="1258" x="1073150" y="5530850"/>
          <p14:tracePt t="1266" x="1263650" y="5151438"/>
          <p14:tracePt t="1274" x="1452563" y="4835525"/>
          <p14:tracePt t="1282" x="1768475" y="4519613"/>
          <p14:tracePt t="1290" x="1989138" y="4297363"/>
          <p14:tracePt t="1299" x="2305050" y="4140200"/>
          <p14:tracePt t="1305" x="2652713" y="3981450"/>
          <p14:tracePt t="1314" x="3000375" y="3856038"/>
          <p14:tracePt t="1322" x="3348038" y="3760788"/>
          <p14:tracePt t="1329" x="3727450" y="3729038"/>
          <p14:tracePt t="1337" x="4106863" y="3729038"/>
          <p14:tracePt t="1347" x="4579938" y="3729038"/>
          <p14:tracePt t="1354" x="4864100" y="3729038"/>
          <p14:tracePt t="1364" x="5243513" y="3729038"/>
          <p14:tracePt t="1370" x="5527675" y="3729038"/>
          <p14:tracePt t="1379" x="5907088" y="3824288"/>
          <p14:tracePt t="1386" x="6253163" y="3919538"/>
          <p14:tracePt t="1394" x="6600825" y="4076700"/>
          <p14:tracePt t="1402" x="6948488" y="4235450"/>
          <p14:tracePt t="1410" x="7327900" y="4487863"/>
          <p14:tracePt t="1417" x="7643813" y="4676775"/>
          <p14:tracePt t="1426" x="7896225" y="4867275"/>
          <p14:tracePt t="1434" x="8148638" y="4992688"/>
          <p14:tracePt t="1442" x="8339138" y="5183188"/>
          <p14:tracePt t="1450" x="8464550" y="5278438"/>
          <p14:tracePt t="1458" x="8591550" y="5403850"/>
          <p14:tracePt t="1466" x="8655050" y="5467350"/>
          <p14:tracePt t="1473" x="8748713" y="5562600"/>
          <p14:tracePt t="1482" x="8812213" y="5626100"/>
          <p14:tracePt t="1674" x="8780463" y="5594350"/>
          <p14:tracePt t="1689" x="8748713" y="5562600"/>
          <p14:tracePt t="1698" x="8716963" y="5562600"/>
          <p14:tracePt t="1714" x="8655050" y="5562600"/>
          <p14:tracePt t="1738" x="8623300" y="5499100"/>
          <p14:tracePt t="1746" x="8591550" y="5499100"/>
          <p14:tracePt t="1762" x="8559800" y="5467350"/>
          <p14:tracePt t="1770" x="8464550" y="5467350"/>
          <p14:tracePt t="1780" x="8275638" y="5467350"/>
          <p14:tracePt t="1785" x="7991475" y="5403850"/>
          <p14:tracePt t="1794" x="7580313" y="5340350"/>
          <p14:tracePt t="1802" x="7200900" y="5310188"/>
          <p14:tracePt t="1810" x="6823075" y="5278438"/>
          <p14:tracePt t="1817" x="6348413" y="5151438"/>
          <p14:tracePt t="1826" x="5938838" y="5119688"/>
          <p14:tracePt t="1834" x="5337175" y="5056188"/>
          <p14:tracePt t="1841" x="4675188" y="4930775"/>
          <p14:tracePt t="1850" x="4168775" y="4867275"/>
          <p14:tracePt t="1857" x="3379788" y="4867275"/>
          <p14:tracePt t="1866" x="2652713" y="4772025"/>
          <p14:tracePt t="1873" x="1989138" y="4676775"/>
          <p14:tracePt t="1882" x="1579563" y="4676775"/>
          <p14:tracePt t="1889" x="1263650" y="4676775"/>
          <p14:tracePt t="1897" x="1042988" y="4676775"/>
          <p14:tracePt t="1913" x="979488" y="4676775"/>
          <p14:tracePt t="1986" x="1011238" y="4676775"/>
          <p14:tracePt t="1995" x="1073150" y="4676775"/>
          <p14:tracePt t="2001" x="1168400" y="4676775"/>
          <p14:tracePt t="2010" x="1295400" y="4676775"/>
          <p14:tracePt t="2018" x="1452563" y="4676775"/>
          <p14:tracePt t="2026" x="1704975" y="4676775"/>
          <p14:tracePt t="2033" x="2052638" y="4645025"/>
          <p14:tracePt t="2041" x="2432050" y="4614863"/>
          <p14:tracePt t="2050" x="2811463" y="4487863"/>
          <p14:tracePt t="2058" x="3159125" y="4456113"/>
          <p14:tracePt t="2066" x="3475038" y="4424363"/>
          <p14:tracePt t="2074" x="3727450" y="4424363"/>
          <p14:tracePt t="2082" x="3916363" y="4392613"/>
          <p14:tracePt t="2090" x="4043363" y="4360863"/>
          <p14:tracePt t="2138" x="4043363" y="4329113"/>
          <p14:tracePt t="2154" x="4043363" y="4297363"/>
          <p14:tracePt t="2163" x="3979863" y="4235450"/>
          <p14:tracePt t="2170" x="3979863" y="4203700"/>
          <p14:tracePt t="2180" x="3916363" y="4171950"/>
          <p14:tracePt t="2186" x="3852863" y="4076700"/>
          <p14:tracePt t="2194" x="3821113" y="4076700"/>
          <p14:tracePt t="2202" x="3790950" y="4044950"/>
          <p14:tracePt t="2210" x="3759200" y="4013200"/>
          <p14:tracePt t="2217" x="3663950" y="3949700"/>
          <p14:tracePt t="2229" x="3632200" y="3856038"/>
          <p14:tracePt t="2233" x="3505200" y="3760788"/>
          <p14:tracePt t="2241" x="3379788" y="3665538"/>
          <p14:tracePt t="2250" x="3190875" y="3476625"/>
          <p14:tracePt t="2257" x="3032125" y="3349625"/>
          <p14:tracePt t="2266" x="2905125" y="3286125"/>
          <p14:tracePt t="2274" x="2843213" y="3192463"/>
          <p14:tracePt t="2282" x="2716213" y="3128963"/>
          <p14:tracePt t="2289" x="2590800" y="3097213"/>
          <p14:tracePt t="2298" x="2590800" y="3065463"/>
          <p14:tracePt t="2305" x="2559050" y="3033713"/>
          <p14:tracePt t="2315" x="2527300" y="3033713"/>
          <p14:tracePt t="2329" x="2463800" y="3001963"/>
          <p14:tracePt t="2337" x="2432050" y="2970213"/>
          <p14:tracePt t="2363" x="2400300" y="2938463"/>
          <p14:tracePt t="2370" x="2368550" y="2908300"/>
          <p14:tracePt t="2386" x="2336800" y="2908300"/>
          <p14:tracePt t="2394" x="2305050" y="2876550"/>
          <p14:tracePt t="2402" x="2305050" y="2844800"/>
          <p14:tracePt t="2410" x="2274888" y="2844800"/>
          <p14:tracePt t="2426" x="2179638" y="2813050"/>
          <p14:tracePt t="2433" x="2147888" y="2749550"/>
          <p14:tracePt t="2442" x="2116138" y="2749550"/>
          <p14:tracePt t="2449" x="2084388" y="2717800"/>
          <p14:tracePt t="2458" x="1989138" y="2686050"/>
          <p14:tracePt t="2466" x="1895475" y="2622550"/>
          <p14:tracePt t="2474" x="1800225" y="2590800"/>
          <p14:tracePt t="2482" x="1768475" y="2560638"/>
          <p14:tracePt t="2490" x="1704975" y="2528888"/>
          <p14:tracePt t="2497" x="1674813" y="2528888"/>
          <p14:tracePt t="2514" x="1674813" y="2497138"/>
          <p14:tracePt t="2610" x="1643063" y="2465388"/>
          <p14:tracePt t="2666" x="1643063" y="2433638"/>
          <p14:tracePt t="2674" x="1643063" y="2401888"/>
          <p14:tracePt t="2698" x="1643063" y="2338388"/>
          <p14:tracePt t="2714" x="1643063" y="2306638"/>
          <p14:tracePt t="2722" x="1643063" y="2274888"/>
          <p14:tracePt t="2730" x="1674813" y="2212975"/>
          <p14:tracePt t="2737" x="1674813" y="2181225"/>
          <p14:tracePt t="2754" x="1704975" y="2181225"/>
          <p14:tracePt t="2826" x="1704975" y="2149475"/>
          <p14:tracePt t="2834" x="1704975" y="2117725"/>
          <p14:tracePt t="2841" x="1704975" y="2085975"/>
          <p14:tracePt t="2849" x="1704975" y="2054225"/>
          <p14:tracePt t="2858" x="1704975" y="1990725"/>
          <p14:tracePt t="3146" x="1704975" y="1958975"/>
          <p14:tracePt t="3178" x="1768475" y="1927225"/>
          <p14:tracePt t="3186" x="1800225" y="1927225"/>
          <p14:tracePt t="3194" x="1863725" y="1927225"/>
          <p14:tracePt t="3201" x="1895475" y="1927225"/>
          <p14:tracePt t="3210" x="1989138" y="1927225"/>
          <p14:tracePt t="3231" x="2147888" y="1927225"/>
          <p14:tracePt t="3234" x="2305050" y="1927225"/>
          <p14:tracePt t="3242" x="2463800" y="1927225"/>
          <p14:tracePt t="3250" x="2590800" y="1927225"/>
          <p14:tracePt t="3258" x="2716213" y="1927225"/>
          <p14:tracePt t="3266" x="2874963" y="1927225"/>
          <p14:tracePt t="3273" x="3000375" y="1927225"/>
          <p14:tracePt t="3282" x="3159125" y="1927225"/>
          <p14:tracePt t="3289" x="3316288" y="1927225"/>
          <p14:tracePt t="3298" x="3411538" y="1927225"/>
          <p14:tracePt t="3306" x="3536950" y="1927225"/>
          <p14:tracePt t="3314" x="3632200" y="1927225"/>
          <p14:tracePt t="3322" x="3695700" y="1927225"/>
          <p14:tracePt t="3329" x="3790950" y="1927225"/>
          <p14:tracePt t="3338" x="3821113" y="1927225"/>
          <p14:tracePt t="3347" x="3916363" y="1927225"/>
          <p14:tracePt t="3353" x="4011613" y="1927225"/>
          <p14:tracePt t="3362" x="4075113" y="1927225"/>
          <p14:tracePt t="3369" x="4106863" y="1927225"/>
          <p14:tracePt t="3379" x="4168775" y="1927225"/>
          <p14:tracePt t="3385" x="4264025" y="1927225"/>
          <p14:tracePt t="3395" x="4295775" y="1927225"/>
          <p14:tracePt t="3401" x="4391025" y="1927225"/>
          <p14:tracePt t="3410" x="4421188" y="1927225"/>
          <p14:tracePt t="3418" x="4452938" y="1927225"/>
          <p14:tracePt t="3426" x="4484688" y="1927225"/>
          <p14:tracePt t="3434" x="4548188" y="1927225"/>
          <p14:tracePt t="3450" x="4643438" y="1927225"/>
          <p14:tracePt t="3458" x="4675188" y="1927225"/>
          <p14:tracePt t="3466" x="4737100" y="1927225"/>
          <p14:tracePt t="3473" x="4768850" y="1927225"/>
          <p14:tracePt t="3482" x="4864100" y="1927225"/>
          <p14:tracePt t="3489" x="4895850" y="1927225"/>
          <p14:tracePt t="3498" x="5022850" y="1927225"/>
          <p14:tracePt t="3505" x="5084763" y="1927225"/>
          <p14:tracePt t="3514" x="5116513" y="1927225"/>
          <p14:tracePt t="3522" x="5211763" y="1927225"/>
          <p14:tracePt t="3531" x="5243513" y="1927225"/>
          <p14:tracePt t="3538" x="5337175" y="1927225"/>
          <p14:tracePt t="3546" x="5368925" y="1927225"/>
          <p14:tracePt t="3554" x="5464175" y="1927225"/>
          <p14:tracePt t="3563" x="5495925" y="1927225"/>
          <p14:tracePt t="3570" x="5527675" y="1927225"/>
          <p14:tracePt t="3580" x="5591175" y="1927225"/>
          <p14:tracePt t="3594" x="5684838" y="1927225"/>
          <p14:tracePt t="3610" x="5716588" y="1927225"/>
          <p14:tracePt t="3634" x="5780088" y="1927225"/>
          <p14:tracePt t="3658" x="5811838" y="1927225"/>
          <p14:tracePt t="3667" x="5843588" y="1927225"/>
          <p14:tracePt t="3682" x="5875338" y="1927225"/>
          <p14:tracePt t="3898" x="5938838" y="1927225"/>
          <p14:tracePt t="3906" x="5938838" y="1958975"/>
          <p14:tracePt t="3914" x="5938838" y="1990725"/>
          <p14:tracePt t="3929" x="5938838" y="2054225"/>
          <p14:tracePt t="3946" x="5938838" y="2085975"/>
          <p14:tracePt t="3953" x="5938838" y="2117725"/>
          <p14:tracePt t="3963" x="5938838" y="21494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C1B3E-E7D8-0E85-BFD4-D4A78391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34" y="2863477"/>
            <a:ext cx="21810132" cy="998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B6623-786F-82F5-54BC-37E75AE36EEA}"/>
              </a:ext>
            </a:extLst>
          </p:cNvPr>
          <p:cNvSpPr txBox="1"/>
          <p:nvPr/>
        </p:nvSpPr>
        <p:spPr>
          <a:xfrm>
            <a:off x="1500553" y="1397950"/>
            <a:ext cx="53222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CART UI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7E6937-760F-4ABC-9A92-E599A7AE8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6"/>
    </mc:Choice>
    <mc:Fallback xmlns="">
      <p:transition spd="slow" advTm="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" x="5938838" y="2181225"/>
          <p14:tracePt t="492" x="5907088" y="2212975"/>
          <p14:tracePt t="499" x="5907088" y="2243138"/>
          <p14:tracePt t="508" x="5843588" y="2274888"/>
          <p14:tracePt t="523" x="5811838" y="2306638"/>
          <p14:tracePt t="547" x="5748338" y="2306638"/>
          <p14:tracePt t="555" x="5684838" y="2306638"/>
          <p14:tracePt t="563" x="5591175" y="2306638"/>
          <p14:tracePt t="571" x="5432425" y="2306638"/>
          <p14:tracePt t="580" x="5307013" y="2306638"/>
          <p14:tracePt t="587" x="5116513" y="2306638"/>
          <p14:tracePt t="595" x="4927600" y="2306638"/>
          <p14:tracePt t="603" x="4643438" y="2306638"/>
          <p14:tracePt t="611" x="4391025" y="2306638"/>
          <p14:tracePt t="619" x="4200525" y="2306638"/>
          <p14:tracePt t="627" x="3916363" y="2306638"/>
          <p14:tracePt t="635" x="3632200" y="2306638"/>
          <p14:tracePt t="643" x="3348038" y="2306638"/>
          <p14:tracePt t="651" x="3063875" y="2306638"/>
          <p14:tracePt t="659" x="2811463" y="2306638"/>
          <p14:tracePt t="667" x="2527300" y="2338388"/>
          <p14:tracePt t="676" x="2368550" y="2338388"/>
          <p14:tracePt t="683" x="2274888" y="2370138"/>
          <p14:tracePt t="692" x="2243138" y="2370138"/>
          <p14:tracePt t="699" x="2147888" y="2370138"/>
          <p14:tracePt t="715" x="2116138" y="2370138"/>
          <p14:tracePt t="723" x="2084388" y="2370138"/>
          <p14:tracePt t="731" x="2052638" y="2338388"/>
          <p14:tracePt t="739" x="2020888" y="2274888"/>
          <p14:tracePt t="747" x="1958975" y="2212975"/>
          <p14:tracePt t="755" x="1927225" y="2181225"/>
          <p14:tracePt t="763" x="1927225" y="2117725"/>
          <p14:tracePt t="771" x="1895475" y="2117725"/>
          <p14:tracePt t="779" x="1895475" y="2085975"/>
          <p14:tracePt t="787" x="1863725" y="2054225"/>
          <p14:tracePt t="843" x="1895475" y="2054225"/>
          <p14:tracePt t="851" x="1989138" y="2022475"/>
          <p14:tracePt t="859" x="2020888" y="2022475"/>
          <p14:tracePt t="867" x="2084388" y="2022475"/>
          <p14:tracePt t="876" x="2116138" y="1990725"/>
          <p14:tracePt t="883" x="2147888" y="1958975"/>
          <p14:tracePt t="909" x="2211388" y="1958975"/>
          <p14:tracePt t="924" x="2274888" y="1958975"/>
          <p14:tracePt t="943" x="2368550" y="1958975"/>
          <p14:tracePt t="947" x="2432050" y="1958975"/>
          <p14:tracePt t="956" x="2463800" y="1958975"/>
          <p14:tracePt t="964" x="2559050" y="1958975"/>
          <p14:tracePt t="971" x="2590800" y="1958975"/>
          <p14:tracePt t="979" x="2684463" y="1958975"/>
          <p14:tracePt t="987" x="2716213" y="1958975"/>
          <p14:tracePt t="995" x="2747963" y="1958975"/>
          <p14:tracePt t="1004" x="2779713" y="1958975"/>
          <p14:tracePt t="1011" x="2811463" y="1958975"/>
          <p14:tracePt t="1035" x="2843213" y="1958975"/>
          <p14:tracePt t="1043" x="2874963" y="1958975"/>
          <p14:tracePt t="1075" x="2905125" y="1958975"/>
          <p14:tracePt t="1083" x="2936875" y="1958975"/>
          <p14:tracePt t="1099" x="3000375" y="1958975"/>
          <p14:tracePt t="1108" x="3159125" y="1958975"/>
          <p14:tracePt t="1115" x="3252788" y="1958975"/>
          <p14:tracePt t="1123" x="3411538" y="1958975"/>
          <p14:tracePt t="1131" x="3632200" y="1958975"/>
          <p14:tracePt t="1139" x="3979863" y="1990725"/>
          <p14:tracePt t="1147" x="4327525" y="1990725"/>
          <p14:tracePt t="1155" x="4643438" y="2054225"/>
          <p14:tracePt t="1163" x="5022850" y="2117725"/>
          <p14:tracePt t="1171" x="5368925" y="2117725"/>
          <p14:tracePt t="1179" x="5684838" y="2117725"/>
          <p14:tracePt t="1187" x="6032500" y="2117725"/>
          <p14:tracePt t="1196" x="6253163" y="2117725"/>
          <p14:tracePt t="1203" x="6507163" y="2117725"/>
          <p14:tracePt t="1211" x="6664325" y="2117725"/>
          <p14:tracePt t="1219" x="6727825" y="2117725"/>
          <p14:tracePt t="1227" x="6791325" y="2117725"/>
          <p14:tracePt t="1235" x="6823075" y="2117725"/>
          <p14:tracePt t="1363" x="6854825" y="2149475"/>
          <p14:tracePt t="1388" x="6823075" y="2212975"/>
          <p14:tracePt t="1395" x="6727825" y="2274888"/>
          <p14:tracePt t="1404" x="6538913" y="2370138"/>
          <p14:tracePt t="1412" x="6316663" y="2465388"/>
          <p14:tracePt t="1419" x="6127750" y="2590800"/>
          <p14:tracePt t="1427" x="5907088" y="2717800"/>
          <p14:tracePt t="1435" x="5653088" y="2844800"/>
          <p14:tracePt t="1443" x="5495925" y="2970213"/>
          <p14:tracePt t="1451" x="5400675" y="3033713"/>
          <p14:tracePt t="1459" x="5307013" y="3128963"/>
          <p14:tracePt t="1467" x="5180013" y="3255963"/>
          <p14:tracePt t="1476" x="5148263" y="3255963"/>
          <p14:tracePt t="1483" x="5084763" y="3286125"/>
          <p14:tracePt t="1493" x="5053013" y="33178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C092C2-F1D6-FBE3-0BA8-41C76413C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7" r="19590"/>
          <a:stretch/>
        </p:blipFill>
        <p:spPr>
          <a:xfrm>
            <a:off x="6799384" y="961292"/>
            <a:ext cx="8651631" cy="12162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0032C-EC2A-5593-E433-3E37ED14AADE}"/>
              </a:ext>
            </a:extLst>
          </p:cNvPr>
          <p:cNvSpPr txBox="1"/>
          <p:nvPr/>
        </p:nvSpPr>
        <p:spPr>
          <a:xfrm>
            <a:off x="1195753" y="1796534"/>
            <a:ext cx="4337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CONTACT US UI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3F00F7-97A1-4128-35C3-3C0998E78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6"/>
    </mc:Choice>
    <mc:Fallback xmlns="">
      <p:transition spd="slow" advTm="2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" x="5022850" y="3349625"/>
          <p14:tracePt t="474" x="4959350" y="3349625"/>
          <p14:tracePt t="482" x="4895850" y="3349625"/>
          <p14:tracePt t="490" x="4800600" y="3317875"/>
          <p14:tracePt t="499" x="4643438" y="3286125"/>
          <p14:tracePt t="506" x="4579938" y="3286125"/>
          <p14:tracePt t="514" x="4484688" y="3255963"/>
          <p14:tracePt t="522" x="4421188" y="3224213"/>
          <p14:tracePt t="530" x="4359275" y="3224213"/>
          <p14:tracePt t="538" x="4295775" y="3192463"/>
          <p14:tracePt t="546" x="4200525" y="3160713"/>
          <p14:tracePt t="554" x="4168775" y="3160713"/>
          <p14:tracePt t="562" x="4137025" y="3160713"/>
          <p14:tracePt t="570" x="4075113" y="3160713"/>
          <p14:tracePt t="581" x="4043363" y="3160713"/>
          <p14:tracePt t="602" x="3979863" y="3128963"/>
          <p14:tracePt t="618" x="3948113" y="3128963"/>
          <p14:tracePt t="626" x="3916363" y="3128963"/>
          <p14:tracePt t="634" x="3821113" y="3128963"/>
          <p14:tracePt t="642" x="3790950" y="3097213"/>
          <p14:tracePt t="650" x="3727450" y="3097213"/>
          <p14:tracePt t="658" x="3695700" y="3097213"/>
          <p14:tracePt t="666" x="3600450" y="3065463"/>
          <p14:tracePt t="674" x="3568700" y="3065463"/>
          <p14:tracePt t="682" x="3505200" y="3065463"/>
          <p14:tracePt t="690" x="3411538" y="3065463"/>
          <p14:tracePt t="698" x="3379788" y="3065463"/>
          <p14:tracePt t="706" x="3316288" y="3033713"/>
          <p14:tracePt t="722" x="3252788" y="3033713"/>
          <p14:tracePt t="738" x="3190875" y="3001963"/>
          <p14:tracePt t="746" x="3159125" y="3001963"/>
          <p14:tracePt t="754" x="3127375" y="3001963"/>
          <p14:tracePt t="762" x="3095625" y="3001963"/>
          <p14:tracePt t="770" x="3000375" y="3001963"/>
          <p14:tracePt t="779" x="2968625" y="3001963"/>
          <p14:tracePt t="786" x="2905125" y="2970213"/>
          <p14:tracePt t="796" x="2843213" y="2970213"/>
          <p14:tracePt t="802" x="2779713" y="2938463"/>
          <p14:tracePt t="812" x="2652713" y="2938463"/>
          <p14:tracePt t="818" x="2590800" y="2938463"/>
          <p14:tracePt t="827" x="2463800" y="2908300"/>
          <p14:tracePt t="834" x="2274888" y="2908300"/>
          <p14:tracePt t="842" x="2179638" y="2844800"/>
          <p14:tracePt t="850" x="2020888" y="2844800"/>
          <p14:tracePt t="858" x="1927225" y="2844800"/>
          <p14:tracePt t="866" x="1800225" y="2844800"/>
          <p14:tracePt t="874" x="1736725" y="2813050"/>
          <p14:tracePt t="882" x="1643063" y="2813050"/>
          <p14:tracePt t="890" x="1547813" y="2813050"/>
          <p14:tracePt t="898" x="1516063" y="2781300"/>
          <p14:tracePt t="906" x="1484313" y="2781300"/>
          <p14:tracePt t="914" x="1420813" y="2781300"/>
          <p14:tracePt t="930" x="1389063" y="2781300"/>
          <p14:tracePt t="1026" x="1389063" y="2749550"/>
          <p14:tracePt t="1042" x="1389063" y="2717800"/>
          <p14:tracePt t="1050" x="1389063" y="2686050"/>
          <p14:tracePt t="1058" x="1389063" y="2654300"/>
          <p14:tracePt t="1066" x="1420813" y="2590800"/>
          <p14:tracePt t="1074" x="1452563" y="2560638"/>
          <p14:tracePt t="1082" x="1452563" y="2497138"/>
          <p14:tracePt t="1090" x="1516063" y="2465388"/>
          <p14:tracePt t="1098" x="1547813" y="2433638"/>
          <p14:tracePt t="1106" x="1611313" y="2401888"/>
          <p14:tracePt t="1115" x="1674813" y="2338388"/>
          <p14:tracePt t="1122" x="1768475" y="2306638"/>
          <p14:tracePt t="1130" x="1863725" y="2243138"/>
          <p14:tracePt t="1138" x="1927225" y="2243138"/>
          <p14:tracePt t="1146" x="2084388" y="2212975"/>
          <p14:tracePt t="1154" x="2179638" y="2181225"/>
          <p14:tracePt t="1162" x="2368550" y="2117725"/>
          <p14:tracePt t="1170" x="2463800" y="2117725"/>
          <p14:tracePt t="1179" x="2527300" y="2085975"/>
          <p14:tracePt t="1186" x="2684463" y="2085975"/>
          <p14:tracePt t="1195" x="2779713" y="2085975"/>
          <p14:tracePt t="1202" x="2905125" y="2085975"/>
          <p14:tracePt t="1212" x="3000375" y="2085975"/>
          <p14:tracePt t="1218" x="3032125" y="2085975"/>
          <p14:tracePt t="1226" x="3127375" y="2085975"/>
          <p14:tracePt t="1234" x="3159125" y="2085975"/>
          <p14:tracePt t="1242" x="3284538" y="2085975"/>
          <p14:tracePt t="1250" x="3316288" y="2085975"/>
          <p14:tracePt t="1259" x="3411538" y="2117725"/>
          <p14:tracePt t="1266" x="3505200" y="2212975"/>
          <p14:tracePt t="1274" x="3568700" y="2243138"/>
          <p14:tracePt t="1282" x="3632200" y="2274888"/>
          <p14:tracePt t="1290" x="3663950" y="2274888"/>
          <p14:tracePt t="1298" x="3727450" y="2370138"/>
          <p14:tracePt t="1322" x="3759200" y="2370138"/>
          <p14:tracePt t="1370" x="3790950" y="2370138"/>
          <p14:tracePt t="1378" x="3821113" y="2370138"/>
          <p14:tracePt t="1386" x="3884613" y="2370138"/>
          <p14:tracePt t="1395" x="3948113" y="2401888"/>
          <p14:tracePt t="1402" x="4043363" y="2401888"/>
          <p14:tracePt t="1413" x="4168775" y="2401888"/>
          <p14:tracePt t="1418" x="4391025" y="2401888"/>
          <p14:tracePt t="1426" x="4611688" y="2401888"/>
          <p14:tracePt t="1434" x="4864100" y="2401888"/>
          <p14:tracePt t="1442" x="5180013" y="2401888"/>
          <p14:tracePt t="1450" x="5527675" y="2401888"/>
          <p14:tracePt t="1458" x="5811838" y="2401888"/>
          <p14:tracePt t="1466" x="6127750" y="2401888"/>
          <p14:tracePt t="1474" x="6411913" y="2401888"/>
          <p14:tracePt t="1482" x="6600825" y="2401888"/>
          <p14:tracePt t="1490" x="6791325" y="2401888"/>
          <p14:tracePt t="1499" x="6948488" y="2401888"/>
          <p14:tracePt t="1506" x="6980238" y="2401888"/>
          <p14:tracePt t="1514" x="7011988" y="2401888"/>
          <p14:tracePt t="1522" x="7043738" y="2401888"/>
          <p14:tracePt t="1554" x="7075488" y="2433638"/>
          <p14:tracePt t="1562" x="7107238" y="2465388"/>
          <p14:tracePt t="1570" x="7169150" y="2497138"/>
          <p14:tracePt t="1579" x="7200900" y="2497138"/>
          <p14:tracePt t="1586" x="7296150" y="2528888"/>
          <p14:tracePt t="1595" x="7485063" y="2528888"/>
          <p14:tracePt t="1602" x="7770813" y="2528888"/>
          <p14:tracePt t="1612" x="7991475" y="2528888"/>
          <p14:tracePt t="1618" x="8275638" y="2528888"/>
          <p14:tracePt t="1626" x="8528050" y="2528888"/>
          <p14:tracePt t="1634" x="8748713" y="2528888"/>
          <p14:tracePt t="1642" x="8875713" y="2528888"/>
          <p14:tracePt t="1650" x="9001125" y="2465388"/>
          <p14:tracePt t="1714" x="9032875" y="2465388"/>
          <p14:tracePt t="1722" x="9064625" y="24336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0C98F-30D4-0613-F640-3C88D5E2D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582" y="1805354"/>
            <a:ext cx="20224955" cy="10996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CC923-2196-44FB-2378-A053069A56CD}"/>
              </a:ext>
            </a:extLst>
          </p:cNvPr>
          <p:cNvSpPr txBox="1"/>
          <p:nvPr/>
        </p:nvSpPr>
        <p:spPr>
          <a:xfrm>
            <a:off x="2400582" y="729734"/>
            <a:ext cx="122767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Admin UI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F953A88-4A5B-4C5B-A57A-994E116B1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0738" y="13012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"/>
    </mc:Choice>
    <mc:Fallback xmlns="">
      <p:transition spd="slow" advTm="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2" x="9032875" y="2433638"/>
          <p14:tracePt t="329" x="8939213" y="2433638"/>
          <p14:tracePt t="338" x="8780463" y="2433638"/>
          <p14:tracePt t="346" x="8655050" y="2433638"/>
          <p14:tracePt t="354" x="8496300" y="2433638"/>
          <p14:tracePt t="364" x="8307388" y="2433638"/>
          <p14:tracePt t="369" x="8023225" y="2433638"/>
          <p14:tracePt t="378" x="7832725" y="2465388"/>
          <p14:tracePt t="386" x="7516813" y="2528888"/>
          <p14:tracePt t="394" x="7232650" y="2528888"/>
          <p14:tracePt t="402" x="6854825" y="2622550"/>
          <p14:tracePt t="410" x="6475413" y="2654300"/>
          <p14:tracePt t="418" x="6096000" y="2717800"/>
          <p14:tracePt t="426" x="5653088" y="2749550"/>
          <p14:tracePt t="434" x="5337175" y="2813050"/>
          <p14:tracePt t="442" x="4927600" y="2908300"/>
          <p14:tracePt t="451" x="4611688" y="2938463"/>
          <p14:tracePt t="458" x="4359275" y="2938463"/>
          <p14:tracePt t="466" x="4075113" y="2938463"/>
          <p14:tracePt t="474" x="3790950" y="2938463"/>
          <p14:tracePt t="482" x="3568700" y="2938463"/>
          <p14:tracePt t="490" x="3284538" y="2938463"/>
          <p14:tracePt t="498" x="3063875" y="2938463"/>
          <p14:tracePt t="506" x="2968625" y="2938463"/>
          <p14:tracePt t="514" x="2905125" y="2938463"/>
          <p14:tracePt t="522" x="2843213" y="2938463"/>
          <p14:tracePt t="538" x="2811463" y="2938463"/>
          <p14:tracePt t="554" x="2779713" y="2938463"/>
          <p14:tracePt t="563" x="2747963" y="2908300"/>
          <p14:tracePt t="570" x="2716213" y="2876550"/>
          <p14:tracePt t="578" x="2684463" y="2813050"/>
          <p14:tracePt t="586" x="2684463" y="2749550"/>
          <p14:tracePt t="594" x="2684463" y="2622550"/>
          <p14:tracePt t="602" x="2684463" y="2528888"/>
          <p14:tracePt t="610" x="2684463" y="2465388"/>
          <p14:tracePt t="618" x="2684463" y="2338388"/>
          <p14:tracePt t="626" x="2684463" y="2243138"/>
          <p14:tracePt t="634" x="2684463" y="2085975"/>
          <p14:tracePt t="642" x="2684463" y="2022475"/>
          <p14:tracePt t="650" x="2684463" y="1927225"/>
          <p14:tracePt t="658" x="2684463" y="1833563"/>
          <p14:tracePt t="666" x="2684463" y="1738313"/>
          <p14:tracePt t="674" x="2684463" y="1706563"/>
          <p14:tracePt t="682" x="2716213" y="1611313"/>
          <p14:tracePt t="698" x="2716213" y="1579563"/>
          <p14:tracePt t="706" x="2779713" y="1485900"/>
          <p14:tracePt t="714" x="2779713" y="1454150"/>
          <p14:tracePt t="722" x="2843213" y="1422400"/>
          <p14:tracePt t="730" x="2874963" y="1358900"/>
          <p14:tracePt t="738" x="2936875" y="1327150"/>
          <p14:tracePt t="747" x="2968625" y="1295400"/>
          <p14:tracePt t="764" x="3032125" y="1263650"/>
          <p14:tracePt t="786" x="3063875" y="1263650"/>
          <p14:tracePt t="834" x="3190875" y="1263650"/>
          <p14:tracePt t="842" x="3284538" y="1263650"/>
          <p14:tracePt t="850" x="3475038" y="1263650"/>
          <p14:tracePt t="858" x="3663950" y="1263650"/>
          <p14:tracePt t="866" x="3916363" y="1295400"/>
          <p14:tracePt t="874" x="4106863" y="1327150"/>
          <p14:tracePt t="882" x="4359275" y="1454150"/>
          <p14:tracePt t="890" x="4611688" y="1485900"/>
          <p14:tracePt t="898" x="4768850" y="1579563"/>
          <p14:tracePt t="906" x="4927600" y="1643063"/>
          <p14:tracePt t="914" x="5116513" y="1738313"/>
          <p14:tracePt t="922" x="5211763" y="1770063"/>
          <p14:tracePt t="930" x="5368925" y="1865313"/>
          <p14:tracePt t="937" x="5495925" y="1958975"/>
          <p14:tracePt t="947" x="5716588" y="2085975"/>
          <p14:tracePt t="954" x="5843588" y="2181225"/>
          <p14:tracePt t="964" x="6064250" y="2338388"/>
          <p14:tracePt t="970" x="6127750" y="2401888"/>
          <p14:tracePt t="978" x="6284913" y="2497138"/>
          <p14:tracePt t="986" x="6443663" y="2622550"/>
          <p14:tracePt t="997" x="6475413" y="2654300"/>
          <p14:tracePt t="1002" x="6538913" y="2749550"/>
          <p14:tracePt t="1010" x="6600825" y="2813050"/>
          <p14:tracePt t="1018" x="6600825" y="2876550"/>
          <p14:tracePt t="1026" x="6632575" y="2970213"/>
          <p14:tracePt t="1034" x="6696075" y="3065463"/>
          <p14:tracePt t="1042" x="6727825" y="3097213"/>
          <p14:tracePt t="1050" x="6727825" y="3192463"/>
          <p14:tracePt t="1058" x="6727825" y="3224213"/>
          <p14:tracePt t="1066" x="6727825" y="3255963"/>
          <p14:tracePt t="1074" x="6727825" y="3286125"/>
          <p14:tracePt t="1114" x="6727825" y="3317875"/>
          <p14:tracePt t="1226" x="6791325" y="3381375"/>
          <p14:tracePt t="1234" x="6854825" y="3444875"/>
          <p14:tracePt t="1242" x="7011988" y="3508375"/>
          <p14:tracePt t="1250" x="7232650" y="3697288"/>
          <p14:tracePt t="1258" x="7485063" y="3887788"/>
          <p14:tracePt t="1266" x="7707313" y="4044950"/>
          <p14:tracePt t="1274" x="7959725" y="4267200"/>
          <p14:tracePt t="1282" x="8180388" y="4456113"/>
          <p14:tracePt t="1290" x="8370888" y="4614863"/>
          <p14:tracePt t="1298" x="8591550" y="4835525"/>
          <p14:tracePt t="1306" x="8780463" y="5151438"/>
          <p14:tracePt t="1314" x="8907463" y="5372100"/>
          <p14:tracePt t="1322" x="9032875" y="5626100"/>
          <p14:tracePt t="1329" x="9159875" y="5815013"/>
          <p14:tracePt t="1338" x="9348788" y="6162675"/>
          <p14:tracePt t="1347" x="9444038" y="6321425"/>
          <p14:tracePt t="1354" x="9571038" y="6542088"/>
          <p14:tracePt t="1364" x="9601200" y="6699250"/>
          <p14:tracePt t="1370" x="9664700" y="6826250"/>
          <p14:tracePt t="1380" x="9696450" y="6858000"/>
          <p14:tracePt t="1386" x="9696450" y="6953250"/>
          <p14:tracePt t="1394" x="9696450" y="6985000"/>
          <p14:tracePt t="1458" x="9696450" y="7016750"/>
          <p14:tracePt t="1466" x="9664700" y="7016750"/>
          <p14:tracePt t="1474" x="9601200" y="6921500"/>
          <p14:tracePt t="1482" x="9444038" y="6699250"/>
          <p14:tracePt t="1490" x="9317038" y="6478588"/>
          <p14:tracePt t="1498" x="9191625" y="6194425"/>
          <p14:tracePt t="1506" x="9001125" y="5878513"/>
          <p14:tracePt t="1514" x="8907463" y="5530850"/>
          <p14:tracePt t="1522" x="8748713" y="5246688"/>
          <p14:tracePt t="1530" x="8623300" y="4899025"/>
          <p14:tracePt t="1538" x="8559800" y="4583113"/>
          <p14:tracePt t="1547" x="8528050" y="4360863"/>
          <p14:tracePt t="1554" x="8528050" y="4171950"/>
          <p14:tracePt t="1564" x="8432800" y="3919538"/>
          <p14:tracePt t="1570" x="8432800" y="3824288"/>
          <p14:tracePt t="1580" x="8432800" y="3792538"/>
          <p14:tracePt t="1634" x="8432800" y="3760788"/>
          <p14:tracePt t="1642" x="8528050" y="3760788"/>
          <p14:tracePt t="1650" x="8623300" y="3919538"/>
          <p14:tracePt t="1658" x="8686800" y="4076700"/>
          <p14:tracePt t="1666" x="8748713" y="4203700"/>
          <p14:tracePt t="1674" x="8875713" y="4424363"/>
          <p14:tracePt t="1682" x="8970963" y="4583113"/>
          <p14:tracePt t="1690" x="9032875" y="4740275"/>
          <p14:tracePt t="1698" x="9096375" y="4930775"/>
          <p14:tracePt t="1706" x="9128125" y="5246688"/>
          <p14:tracePt t="1714" x="9191625" y="5435600"/>
          <p14:tracePt t="1722" x="9191625" y="5594350"/>
          <p14:tracePt t="1731" x="9191625" y="5719763"/>
          <p14:tracePt t="1738" x="9191625" y="5878513"/>
          <p14:tracePt t="1747" x="9191625" y="5973763"/>
          <p14:tracePt t="1754" x="9159875" y="6067425"/>
          <p14:tracePt t="1764" x="9159875" y="6130925"/>
          <p14:tracePt t="1770" x="9159875" y="6162675"/>
          <p14:tracePt t="1780" x="9096375" y="6194425"/>
          <p14:tracePt t="1785" x="9096375" y="6226175"/>
          <p14:tracePt t="1818" x="9064625" y="6257925"/>
          <p14:tracePt t="1834" x="9032875" y="6257925"/>
          <p14:tracePt t="1842" x="9001125" y="6257925"/>
          <p14:tracePt t="1850" x="8939213" y="6257925"/>
          <p14:tracePt t="1858" x="8875713" y="6257925"/>
          <p14:tracePt t="1866" x="8843963" y="6257925"/>
          <p14:tracePt t="1874" x="8748713" y="6257925"/>
          <p14:tracePt t="1890" x="8716963" y="6257925"/>
          <p14:tracePt t="1906" x="8686800" y="6257925"/>
          <p14:tracePt t="1914" x="8655050" y="6257925"/>
          <p14:tracePt t="1946" x="8623300" y="62261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2C824D-36F8-FBFA-D5A8-C4A85914B94C}"/>
              </a:ext>
            </a:extLst>
          </p:cNvPr>
          <p:cNvSpPr txBox="1"/>
          <p:nvPr/>
        </p:nvSpPr>
        <p:spPr>
          <a:xfrm>
            <a:off x="445477" y="492369"/>
            <a:ext cx="10597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2"/>
                </a:solidFill>
              </a:rPr>
              <a:t>DEMO VIDEO TO RUN THE PROJECT</a:t>
            </a: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BD9BC842-A1E4-2485-79DB-737C98FCA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909" y="1424599"/>
            <a:ext cx="22536152" cy="11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1"/>
    </mc:Choice>
    <mc:Fallback xmlns="">
      <p:transition spd="slow" advTm="1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8901</TotalTime>
  <Words>328</Words>
  <Application>Microsoft Office PowerPoint</Application>
  <PresentationFormat>Custom</PresentationFormat>
  <Paragraphs>68</Paragraphs>
  <Slides>13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等线</vt:lpstr>
      <vt:lpstr>微软雅黑</vt:lpstr>
      <vt:lpstr>微软雅黑</vt:lpstr>
      <vt:lpstr>Alibaba PuHuiTi M</vt:lpstr>
      <vt:lpstr>Alibaba PuHuiTi R</vt:lpstr>
      <vt:lpstr>Arial</vt:lpstr>
      <vt:lpstr>Calibri</vt:lpstr>
      <vt:lpstr>Nirmala UI</vt:lpstr>
      <vt:lpstr>PingFangSC</vt:lpstr>
      <vt:lpstr>Söhne</vt:lpstr>
      <vt:lpstr>Times New Roman</vt:lpstr>
      <vt:lpstr>Office 主题​​</vt:lpstr>
      <vt:lpstr>PowerPoint Presentation</vt:lpstr>
      <vt:lpstr>Project Description &amp;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HARISHKUMAR N</cp:lastModifiedBy>
  <cp:revision>442</cp:revision>
  <dcterms:created xsi:type="dcterms:W3CDTF">2019-10-01T12:03:42Z</dcterms:created>
  <dcterms:modified xsi:type="dcterms:W3CDTF">2023-03-11T02:07:07Z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BBAAD9C20180234D78A0072836F0B3D0F2B9B20F17062BA0AED98A36B1592BA12B4DB63861636B0F22592308C84635EBDA09217A31D0EBC11BBFC2117CBE2DD124FE92AD4F2776A7040728C7604243DF3CC7E0757D97657F5887C19CEC514C28DAD62A9F4E3</vt:lpwstr>
  </property>
  <property fmtid="{D5CDD505-2E9C-101B-9397-08002B2CF9AE}" pid="10" name="property9">
    <vt:lpwstr>BBAAD9C20180234D78A0072836F0BA1012B9B20A1CB46BD0A7D98635B19D2BBC6B43BA384161FB0F22C92C08C846A0EB0509215AB1D08BB11BBFC2217C7E26D724FBB3AD372DA647A48F24176822454646D3E3367050D32728DB5195200FACA8DFA62B98CE3</vt:lpwstr>
  </property>
</Properties>
</file>